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1"/>
  </p:sldMasterIdLst>
  <p:notesMasterIdLst>
    <p:notesMasterId r:id="rId30"/>
  </p:notesMasterIdLst>
  <p:handoutMasterIdLst>
    <p:handoutMasterId r:id="rId31"/>
  </p:handoutMasterIdLst>
  <p:sldIdLst>
    <p:sldId id="256" r:id="rId2"/>
    <p:sldId id="515" r:id="rId3"/>
    <p:sldId id="543" r:id="rId4"/>
    <p:sldId id="542" r:id="rId5"/>
    <p:sldId id="534" r:id="rId6"/>
    <p:sldId id="533" r:id="rId7"/>
    <p:sldId id="535" r:id="rId8"/>
    <p:sldId id="537" r:id="rId9"/>
    <p:sldId id="539" r:id="rId10"/>
    <p:sldId id="544" r:id="rId11"/>
    <p:sldId id="545" r:id="rId12"/>
    <p:sldId id="548" r:id="rId13"/>
    <p:sldId id="547" r:id="rId14"/>
    <p:sldId id="546" r:id="rId15"/>
    <p:sldId id="549" r:id="rId16"/>
    <p:sldId id="550" r:id="rId17"/>
    <p:sldId id="551" r:id="rId18"/>
    <p:sldId id="552" r:id="rId19"/>
    <p:sldId id="553" r:id="rId20"/>
    <p:sldId id="554" r:id="rId21"/>
    <p:sldId id="555" r:id="rId22"/>
    <p:sldId id="556" r:id="rId23"/>
    <p:sldId id="557" r:id="rId24"/>
    <p:sldId id="558" r:id="rId25"/>
    <p:sldId id="559" r:id="rId26"/>
    <p:sldId id="560" r:id="rId27"/>
    <p:sldId id="540" r:id="rId28"/>
    <p:sldId id="27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8" autoAdjust="0"/>
    <p:restoredTop sz="88941"/>
  </p:normalViewPr>
  <p:slideViewPr>
    <p:cSldViewPr snapToGrid="0" snapToObjects="1" showGuides="1">
      <p:cViewPr varScale="1">
        <p:scale>
          <a:sx n="88" d="100"/>
          <a:sy n="88" d="100"/>
        </p:scale>
        <p:origin x="216" y="29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138" d="100"/>
          <a:sy n="138" d="100"/>
        </p:scale>
        <p:origin x="5832"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7B6CEC1-FEE5-D747-9011-FB84BC9D631A}" type="datetimeFigureOut">
              <a:rPr lang="en-US" smtClean="0"/>
              <a:t>7/13/21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8DD259-306C-F444-A36B-16805CCF529E}" type="slidenum">
              <a:rPr lang="en-US" smtClean="0"/>
              <a:t>‹#›</a:t>
            </a:fld>
            <a:endParaRPr lang="en-US"/>
          </a:p>
        </p:txBody>
      </p:sp>
    </p:spTree>
    <p:extLst>
      <p:ext uri="{BB962C8B-B14F-4D97-AF65-F5344CB8AC3E}">
        <p14:creationId xmlns:p14="http://schemas.microsoft.com/office/powerpoint/2010/main" val="61108757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png>
</file>

<file path=ppt/media/image14.jpg>
</file>

<file path=ppt/media/image15.jpg>
</file>

<file path=ppt/media/image16.jpg>
</file>

<file path=ppt/media/image17.jpg>
</file>

<file path=ppt/media/image18.jpg>
</file>

<file path=ppt/media/image2.jpg>
</file>

<file path=ppt/media/image3.jpg>
</file>

<file path=ppt/media/image4.jpe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9C63A0-29C5-CA43-A5A4-3B749EBBBF64}" type="datetimeFigureOut">
              <a:rPr lang="en-US" smtClean="0"/>
              <a:t>7/13/21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420758-0572-0948-BC66-823DA4FB7C08}" type="slidenum">
              <a:rPr lang="en-US" smtClean="0"/>
              <a:t>‹#›</a:t>
            </a:fld>
            <a:endParaRPr lang="en-US"/>
          </a:p>
        </p:txBody>
      </p:sp>
    </p:spTree>
    <p:extLst>
      <p:ext uri="{BB962C8B-B14F-4D97-AF65-F5344CB8AC3E}">
        <p14:creationId xmlns:p14="http://schemas.microsoft.com/office/powerpoint/2010/main" val="1200216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Hello my name is Dharmendra Saraswat. I'm an associate professor in the Agricultural and Biological Engineering Department at Purdue University. I am happy to present today a lesson that involves analyzing weather network data in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 This lesson was part of a new course titled Geospatial Programming and Data Science that I co-developed in collaboration with my colleague Dr. Gang Shao from Purdue Libraries and School of Information Studies.  </a:t>
            </a:r>
            <a:endParaRPr lang="en-US" dirty="0"/>
          </a:p>
        </p:txBody>
      </p:sp>
      <p:sp>
        <p:nvSpPr>
          <p:cNvPr id="4" name="Slide Number Placeholder 3"/>
          <p:cNvSpPr>
            <a:spLocks noGrp="1"/>
          </p:cNvSpPr>
          <p:nvPr>
            <p:ph type="sldNum" sz="quarter" idx="5"/>
          </p:nvPr>
        </p:nvSpPr>
        <p:spPr/>
        <p:txBody>
          <a:bodyPr/>
          <a:lstStyle/>
          <a:p>
            <a:fld id="{9E420758-0572-0948-BC66-823DA4FB7C08}" type="slidenum">
              <a:rPr lang="en-US" smtClean="0"/>
              <a:t>1</a:t>
            </a:fld>
            <a:endParaRPr lang="en-US"/>
          </a:p>
        </p:txBody>
      </p:sp>
    </p:spTree>
    <p:extLst>
      <p:ext uri="{BB962C8B-B14F-4D97-AF65-F5344CB8AC3E}">
        <p14:creationId xmlns:p14="http://schemas.microsoft.com/office/powerpoint/2010/main" val="39179844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10</a:t>
            </a:fld>
            <a:endParaRPr lang="en-US"/>
          </a:p>
        </p:txBody>
      </p:sp>
    </p:spTree>
    <p:extLst>
      <p:ext uri="{BB962C8B-B14F-4D97-AF65-F5344CB8AC3E}">
        <p14:creationId xmlns:p14="http://schemas.microsoft.com/office/powerpoint/2010/main" val="28078062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11</a:t>
            </a:fld>
            <a:endParaRPr lang="en-US"/>
          </a:p>
        </p:txBody>
      </p:sp>
    </p:spTree>
    <p:extLst>
      <p:ext uri="{BB962C8B-B14F-4D97-AF65-F5344CB8AC3E}">
        <p14:creationId xmlns:p14="http://schemas.microsoft.com/office/powerpoint/2010/main" val="1335224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12</a:t>
            </a:fld>
            <a:endParaRPr lang="en-US"/>
          </a:p>
        </p:txBody>
      </p:sp>
    </p:spTree>
    <p:extLst>
      <p:ext uri="{BB962C8B-B14F-4D97-AF65-F5344CB8AC3E}">
        <p14:creationId xmlns:p14="http://schemas.microsoft.com/office/powerpoint/2010/main" val="36419190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13</a:t>
            </a:fld>
            <a:endParaRPr lang="en-US"/>
          </a:p>
        </p:txBody>
      </p:sp>
    </p:spTree>
    <p:extLst>
      <p:ext uri="{BB962C8B-B14F-4D97-AF65-F5344CB8AC3E}">
        <p14:creationId xmlns:p14="http://schemas.microsoft.com/office/powerpoint/2010/main" val="25617068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14</a:t>
            </a:fld>
            <a:endParaRPr lang="en-US"/>
          </a:p>
        </p:txBody>
      </p:sp>
    </p:spTree>
    <p:extLst>
      <p:ext uri="{BB962C8B-B14F-4D97-AF65-F5344CB8AC3E}">
        <p14:creationId xmlns:p14="http://schemas.microsoft.com/office/powerpoint/2010/main" val="28986427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15</a:t>
            </a:fld>
            <a:endParaRPr lang="en-US"/>
          </a:p>
        </p:txBody>
      </p:sp>
    </p:spTree>
    <p:extLst>
      <p:ext uri="{BB962C8B-B14F-4D97-AF65-F5344CB8AC3E}">
        <p14:creationId xmlns:p14="http://schemas.microsoft.com/office/powerpoint/2010/main" val="40414895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16</a:t>
            </a:fld>
            <a:endParaRPr lang="en-US"/>
          </a:p>
        </p:txBody>
      </p:sp>
    </p:spTree>
    <p:extLst>
      <p:ext uri="{BB962C8B-B14F-4D97-AF65-F5344CB8AC3E}">
        <p14:creationId xmlns:p14="http://schemas.microsoft.com/office/powerpoint/2010/main" val="29973096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17</a:t>
            </a:fld>
            <a:endParaRPr lang="en-US"/>
          </a:p>
        </p:txBody>
      </p:sp>
    </p:spTree>
    <p:extLst>
      <p:ext uri="{BB962C8B-B14F-4D97-AF65-F5344CB8AC3E}">
        <p14:creationId xmlns:p14="http://schemas.microsoft.com/office/powerpoint/2010/main" val="33910963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18</a:t>
            </a:fld>
            <a:endParaRPr lang="en-US"/>
          </a:p>
        </p:txBody>
      </p:sp>
    </p:spTree>
    <p:extLst>
      <p:ext uri="{BB962C8B-B14F-4D97-AF65-F5344CB8AC3E}">
        <p14:creationId xmlns:p14="http://schemas.microsoft.com/office/powerpoint/2010/main" val="18961087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19</a:t>
            </a:fld>
            <a:endParaRPr lang="en-US"/>
          </a:p>
        </p:txBody>
      </p:sp>
    </p:spTree>
    <p:extLst>
      <p:ext uri="{BB962C8B-B14F-4D97-AF65-F5344CB8AC3E}">
        <p14:creationId xmlns:p14="http://schemas.microsoft.com/office/powerpoint/2010/main" val="1197348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stated previously, </a:t>
            </a:r>
            <a:r>
              <a:rPr lang="en-US" sz="1200" kern="1200" dirty="0">
                <a:solidFill>
                  <a:schemeClr val="tx1"/>
                </a:solidFill>
                <a:effectLst/>
                <a:latin typeface="+mn-lt"/>
                <a:ea typeface="+mn-ea"/>
                <a:cs typeface="+mn-cs"/>
              </a:rPr>
              <a:t>the lesson being presenting is part of a new course that was introduced in Spring of 2021. It’s a three credit hour course comprising of two, 50 minutes lectures and one almost two hour.  lab. The course was taught in a hybrid mode- i.e. both lectures and labs were offered in person but simultaneously recorded and the recording was uploaded on Brightspace Learning Management System for reference by the students outside the classroom. It’s available to both senior-level undergraduate and graduate students as an elective. The students came from ABE, FNR, Agronomy, and Computer Graphics departments. Students are not required to have prior programming experience but GIS experience through course work or internship is expected. </a:t>
            </a:r>
            <a:endParaRPr lang="en-US" dirty="0"/>
          </a:p>
        </p:txBody>
      </p:sp>
      <p:sp>
        <p:nvSpPr>
          <p:cNvPr id="4" name="Slide Number Placeholder 3"/>
          <p:cNvSpPr>
            <a:spLocks noGrp="1"/>
          </p:cNvSpPr>
          <p:nvPr>
            <p:ph type="sldNum" sz="quarter" idx="5"/>
          </p:nvPr>
        </p:nvSpPr>
        <p:spPr/>
        <p:txBody>
          <a:bodyPr/>
          <a:lstStyle/>
          <a:p>
            <a:fld id="{9E420758-0572-0948-BC66-823DA4FB7C08}" type="slidenum">
              <a:rPr lang="en-US" smtClean="0"/>
              <a:t>2</a:t>
            </a:fld>
            <a:endParaRPr lang="en-US"/>
          </a:p>
        </p:txBody>
      </p:sp>
    </p:spTree>
    <p:extLst>
      <p:ext uri="{BB962C8B-B14F-4D97-AF65-F5344CB8AC3E}">
        <p14:creationId xmlns:p14="http://schemas.microsoft.com/office/powerpoint/2010/main" val="26620273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20</a:t>
            </a:fld>
            <a:endParaRPr lang="en-US"/>
          </a:p>
        </p:txBody>
      </p:sp>
    </p:spTree>
    <p:extLst>
      <p:ext uri="{BB962C8B-B14F-4D97-AF65-F5344CB8AC3E}">
        <p14:creationId xmlns:p14="http://schemas.microsoft.com/office/powerpoint/2010/main" val="39199568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21</a:t>
            </a:fld>
            <a:endParaRPr lang="en-US"/>
          </a:p>
        </p:txBody>
      </p:sp>
    </p:spTree>
    <p:extLst>
      <p:ext uri="{BB962C8B-B14F-4D97-AF65-F5344CB8AC3E}">
        <p14:creationId xmlns:p14="http://schemas.microsoft.com/office/powerpoint/2010/main" val="30808368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22</a:t>
            </a:fld>
            <a:endParaRPr lang="en-US"/>
          </a:p>
        </p:txBody>
      </p:sp>
    </p:spTree>
    <p:extLst>
      <p:ext uri="{BB962C8B-B14F-4D97-AF65-F5344CB8AC3E}">
        <p14:creationId xmlns:p14="http://schemas.microsoft.com/office/powerpoint/2010/main" val="34949770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23</a:t>
            </a:fld>
            <a:endParaRPr lang="en-US"/>
          </a:p>
        </p:txBody>
      </p:sp>
    </p:spTree>
    <p:extLst>
      <p:ext uri="{BB962C8B-B14F-4D97-AF65-F5344CB8AC3E}">
        <p14:creationId xmlns:p14="http://schemas.microsoft.com/office/powerpoint/2010/main" val="19039601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24</a:t>
            </a:fld>
            <a:endParaRPr lang="en-US"/>
          </a:p>
        </p:txBody>
      </p:sp>
    </p:spTree>
    <p:extLst>
      <p:ext uri="{BB962C8B-B14F-4D97-AF65-F5344CB8AC3E}">
        <p14:creationId xmlns:p14="http://schemas.microsoft.com/office/powerpoint/2010/main" val="6094878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25</a:t>
            </a:fld>
            <a:endParaRPr lang="en-US"/>
          </a:p>
        </p:txBody>
      </p:sp>
    </p:spTree>
    <p:extLst>
      <p:ext uri="{BB962C8B-B14F-4D97-AF65-F5344CB8AC3E}">
        <p14:creationId xmlns:p14="http://schemas.microsoft.com/office/powerpoint/2010/main" val="2188341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26</a:t>
            </a:fld>
            <a:endParaRPr lang="en-US"/>
          </a:p>
        </p:txBody>
      </p:sp>
    </p:spTree>
    <p:extLst>
      <p:ext uri="{BB962C8B-B14F-4D97-AF65-F5344CB8AC3E}">
        <p14:creationId xmlns:p14="http://schemas.microsoft.com/office/powerpoint/2010/main" val="2078876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27</a:t>
            </a:fld>
            <a:endParaRPr lang="en-US"/>
          </a:p>
        </p:txBody>
      </p:sp>
    </p:spTree>
    <p:extLst>
      <p:ext uri="{BB962C8B-B14F-4D97-AF65-F5344CB8AC3E}">
        <p14:creationId xmlns:p14="http://schemas.microsoft.com/office/powerpoint/2010/main" val="339322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E420758-0572-0948-BC66-823DA4FB7C08}" type="slidenum">
              <a:rPr lang="en-US" smtClean="0"/>
              <a:t>3</a:t>
            </a:fld>
            <a:endParaRPr lang="en-US"/>
          </a:p>
        </p:txBody>
      </p:sp>
    </p:spTree>
    <p:extLst>
      <p:ext uri="{BB962C8B-B14F-4D97-AF65-F5344CB8AC3E}">
        <p14:creationId xmlns:p14="http://schemas.microsoft.com/office/powerpoint/2010/main" val="516498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The lesson is taught in the week 6 of 16 week long semester at Purdue University.</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4</a:t>
            </a:fld>
            <a:endParaRPr lang="en-US"/>
          </a:p>
        </p:txBody>
      </p:sp>
    </p:spTree>
    <p:extLst>
      <p:ext uri="{BB962C8B-B14F-4D97-AF65-F5344CB8AC3E}">
        <p14:creationId xmlns:p14="http://schemas.microsoft.com/office/powerpoint/2010/main" val="42161934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lesson is taught in the week 6 of 16 week long semester at Purdue </a:t>
            </a:r>
            <a:r>
              <a:rPr lang="en-US" sz="1200" kern="1200" dirty="0" err="1">
                <a:solidFill>
                  <a:schemeClr val="tx1"/>
                </a:solidFill>
                <a:effectLst/>
                <a:latin typeface="+mn-lt"/>
                <a:ea typeface="+mn-ea"/>
                <a:cs typeface="+mn-cs"/>
              </a:rPr>
              <a:t>University.The</a:t>
            </a:r>
            <a:r>
              <a:rPr lang="en-US" sz="1200" kern="1200" dirty="0">
                <a:solidFill>
                  <a:schemeClr val="tx1"/>
                </a:solidFill>
                <a:effectLst/>
                <a:latin typeface="+mn-lt"/>
                <a:ea typeface="+mn-ea"/>
                <a:cs typeface="+mn-cs"/>
              </a:rPr>
              <a:t> lecture was primarily used to review basic spatial techniques applied to vector and raster datasets. Concepts and terms related to Single and Multiple layer operations and methodologies used on vector data sets were reviewed. It was followed by a review of spatial join operation. Review of raster operations was limited to single and multiple raster geoprocessing techniques. Concepts related to raster scale, raster multiplication, clipping, slicing, neighborhood analysis, and interpolation was additionally covered. </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5</a:t>
            </a:fld>
            <a:endParaRPr lang="en-US"/>
          </a:p>
        </p:txBody>
      </p:sp>
    </p:spTree>
    <p:extLst>
      <p:ext uri="{BB962C8B-B14F-4D97-AF65-F5344CB8AC3E}">
        <p14:creationId xmlns:p14="http://schemas.microsoft.com/office/powerpoint/2010/main" val="2990237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3F1FC09-0AB0-8949-87C2-559912A1A3BF}" type="slidenum">
              <a:rPr lang="en-US" smtClean="0"/>
              <a:t>6</a:t>
            </a:fld>
            <a:endParaRPr lang="en-US"/>
          </a:p>
        </p:txBody>
      </p:sp>
    </p:spTree>
    <p:extLst>
      <p:ext uri="{BB962C8B-B14F-4D97-AF65-F5344CB8AC3E}">
        <p14:creationId xmlns:p14="http://schemas.microsoft.com/office/powerpoint/2010/main" val="9847713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7</a:t>
            </a:fld>
            <a:endParaRPr lang="en-US"/>
          </a:p>
        </p:txBody>
      </p:sp>
    </p:spTree>
    <p:extLst>
      <p:ext uri="{BB962C8B-B14F-4D97-AF65-F5344CB8AC3E}">
        <p14:creationId xmlns:p14="http://schemas.microsoft.com/office/powerpoint/2010/main" val="22890385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8</a:t>
            </a:fld>
            <a:endParaRPr lang="en-US"/>
          </a:p>
        </p:txBody>
      </p:sp>
    </p:spTree>
    <p:extLst>
      <p:ext uri="{BB962C8B-B14F-4D97-AF65-F5344CB8AC3E}">
        <p14:creationId xmlns:p14="http://schemas.microsoft.com/office/powerpoint/2010/main" val="873245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3F1FC09-0AB0-8949-87C2-559912A1A3BF}" type="slidenum">
              <a:rPr lang="en-US" smtClean="0"/>
              <a:t>9</a:t>
            </a:fld>
            <a:endParaRPr lang="en-US"/>
          </a:p>
        </p:txBody>
      </p:sp>
    </p:spTree>
    <p:extLst>
      <p:ext uri="{BB962C8B-B14F-4D97-AF65-F5344CB8AC3E}">
        <p14:creationId xmlns:p14="http://schemas.microsoft.com/office/powerpoint/2010/main" val="27583803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userDrawn="1"/>
        </p:nvSpPr>
        <p:spPr>
          <a:xfrm>
            <a:off x="-43542" y="1035170"/>
            <a:ext cx="12308115" cy="589903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ctrTitle"/>
          </p:nvPr>
        </p:nvSpPr>
        <p:spPr>
          <a:xfrm>
            <a:off x="914400" y="1423358"/>
            <a:ext cx="10439400" cy="2086605"/>
          </a:xfrm>
        </p:spPr>
        <p:txBody>
          <a:bodyPr lIns="0" tIns="0" rIns="0" bIns="0" anchor="ctr" anchorCtr="0"/>
          <a:lstStyle>
            <a:lvl1pPr algn="ctr">
              <a:defRPr sz="6000" baseline="0">
                <a:solidFill>
                  <a:schemeClr val="bg1"/>
                </a:solidFill>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914400" y="3602038"/>
            <a:ext cx="10439400" cy="2401947"/>
          </a:xfrm>
        </p:spPr>
        <p:txBody>
          <a:bodyPr lIns="0" tIns="0" rIns="0" bIns="0" anchor="ctr" anchorCtr="1">
            <a:normAutofit/>
          </a:bodyPr>
          <a:lstStyle>
            <a:lvl1pPr marL="0" indent="0" algn="ctr">
              <a:buNone/>
              <a:defRPr sz="1800" b="1" i="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 XX, 2016</a:t>
            </a:r>
          </a:p>
          <a:p>
            <a:r>
              <a:rPr lang="en-US" dirty="0"/>
              <a:t>YOUR OFFICE OR DEPARTMENT HERE</a:t>
            </a:r>
          </a:p>
          <a:p>
            <a:r>
              <a:rPr lang="en-US" dirty="0"/>
              <a:t>Presenter Name</a:t>
            </a:r>
          </a:p>
        </p:txBody>
      </p:sp>
      <p:sp>
        <p:nvSpPr>
          <p:cNvPr id="4" name="Date Placeholder 3"/>
          <p:cNvSpPr>
            <a:spLocks noGrp="1"/>
          </p:cNvSpPr>
          <p:nvPr>
            <p:ph type="dt" sz="half" idx="10"/>
          </p:nvPr>
        </p:nvSpPr>
        <p:spPr/>
        <p:txBody>
          <a:bodyPr/>
          <a:lstStyle>
            <a:lvl1pPr>
              <a:defRPr baseline="0">
                <a:solidFill>
                  <a:schemeClr val="bg1">
                    <a:lumMod val="95000"/>
                  </a:schemeClr>
                </a:solidFill>
              </a:defRPr>
            </a:lvl1pPr>
          </a:lstStyle>
          <a:p>
            <a:fld id="{BAC0769B-A08A-F84A-853F-87C289B91E36}" type="datetimeFigureOut">
              <a:rPr lang="en-US" smtClean="0"/>
              <a:pPr/>
              <a:t>7/13/21</a:t>
            </a:fld>
            <a:endParaRPr lang="en-US" dirty="0"/>
          </a:p>
        </p:txBody>
      </p:sp>
      <p:sp>
        <p:nvSpPr>
          <p:cNvPr id="5" name="Footer Placeholder 4"/>
          <p:cNvSpPr>
            <a:spLocks noGrp="1"/>
          </p:cNvSpPr>
          <p:nvPr>
            <p:ph type="ftr" sz="quarter" idx="11"/>
          </p:nvPr>
        </p:nvSpPr>
        <p:spPr/>
        <p:txBody>
          <a:bodyPr/>
          <a:lstStyle>
            <a:lvl1pPr>
              <a:defRPr baseline="0">
                <a:solidFill>
                  <a:schemeClr val="bg1">
                    <a:lumMod val="9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baseline="0">
                <a:solidFill>
                  <a:schemeClr val="bg1">
                    <a:lumMod val="95000"/>
                  </a:schemeClr>
                </a:solidFill>
              </a:defRPr>
            </a:lvl1pPr>
          </a:lstStyle>
          <a:p>
            <a:fld id="{E05EB2EB-69F8-D948-986A-A0FFB8F3ADC8}" type="slidenum">
              <a:rPr lang="en-US" smtClean="0"/>
              <a:pPr/>
              <a:t>‹#›</a:t>
            </a:fld>
            <a:endParaRPr lang="en-US" dirty="0"/>
          </a:p>
        </p:txBody>
      </p:sp>
    </p:spTree>
    <p:extLst>
      <p:ext uri="{BB962C8B-B14F-4D97-AF65-F5344CB8AC3E}">
        <p14:creationId xmlns:p14="http://schemas.microsoft.com/office/powerpoint/2010/main" val="1764530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grpSp>
        <p:nvGrpSpPr>
          <p:cNvPr id="2" name="Group 1"/>
          <p:cNvGrpSpPr/>
          <p:nvPr userDrawn="1"/>
        </p:nvGrpSpPr>
        <p:grpSpPr>
          <a:xfrm>
            <a:off x="1" y="0"/>
            <a:ext cx="12192001" cy="6858252"/>
            <a:chOff x="0" y="0"/>
            <a:chExt cx="9144001" cy="6858252"/>
          </a:xfrm>
        </p:grpSpPr>
        <p:sp>
          <p:nvSpPr>
            <p:cNvPr id="6" name="object 2"/>
            <p:cNvSpPr/>
            <p:nvPr userDrawn="1"/>
          </p:nvSpPr>
          <p:spPr>
            <a:xfrm>
              <a:off x="7028181" y="3222242"/>
              <a:ext cx="2115820" cy="3636010"/>
            </a:xfrm>
            <a:custGeom>
              <a:avLst/>
              <a:gdLst/>
              <a:ahLst/>
              <a:cxnLst/>
              <a:rect l="l" t="t" r="r" b="b"/>
              <a:pathLst>
                <a:path w="2115820" h="3636009">
                  <a:moveTo>
                    <a:pt x="2115820" y="0"/>
                  </a:moveTo>
                  <a:lnTo>
                    <a:pt x="0" y="0"/>
                  </a:lnTo>
                  <a:lnTo>
                    <a:pt x="1977339" y="3635755"/>
                  </a:lnTo>
                  <a:lnTo>
                    <a:pt x="2115820" y="3635755"/>
                  </a:lnTo>
                  <a:lnTo>
                    <a:pt x="2115820" y="0"/>
                  </a:lnTo>
                  <a:close/>
                </a:path>
              </a:pathLst>
            </a:custGeom>
            <a:solidFill>
              <a:srgbClr val="C5C5C5"/>
            </a:solidFill>
          </p:spPr>
          <p:txBody>
            <a:bodyPr wrap="square" lIns="0" tIns="0" rIns="0" bIns="0" rtlCol="0"/>
            <a:lstStyle/>
            <a:p>
              <a:endParaRPr sz="1800"/>
            </a:p>
          </p:txBody>
        </p:sp>
        <p:sp>
          <p:nvSpPr>
            <p:cNvPr id="7" name="object 3"/>
            <p:cNvSpPr/>
            <p:nvPr userDrawn="1"/>
          </p:nvSpPr>
          <p:spPr>
            <a:xfrm>
              <a:off x="0" y="0"/>
              <a:ext cx="6961505" cy="3104515"/>
            </a:xfrm>
            <a:custGeom>
              <a:avLst/>
              <a:gdLst/>
              <a:ahLst/>
              <a:cxnLst/>
              <a:rect l="l" t="t" r="r" b="b"/>
              <a:pathLst>
                <a:path w="6961505" h="3104515">
                  <a:moveTo>
                    <a:pt x="5265394" y="0"/>
                  </a:moveTo>
                  <a:lnTo>
                    <a:pt x="0" y="0"/>
                  </a:lnTo>
                  <a:lnTo>
                    <a:pt x="0" y="3104095"/>
                  </a:lnTo>
                  <a:lnTo>
                    <a:pt x="6961492" y="3104070"/>
                  </a:lnTo>
                  <a:lnTo>
                    <a:pt x="5265394" y="0"/>
                  </a:lnTo>
                  <a:close/>
                </a:path>
              </a:pathLst>
            </a:custGeom>
            <a:solidFill>
              <a:srgbClr val="000000"/>
            </a:solidFill>
          </p:spPr>
          <p:txBody>
            <a:bodyPr wrap="square" lIns="0" tIns="0" rIns="0" bIns="0" rtlCol="0"/>
            <a:lstStyle/>
            <a:p>
              <a:endParaRPr sz="1800"/>
            </a:p>
          </p:txBody>
        </p:sp>
        <p:sp>
          <p:nvSpPr>
            <p:cNvPr id="8" name="object 4"/>
            <p:cNvSpPr/>
            <p:nvPr userDrawn="1"/>
          </p:nvSpPr>
          <p:spPr>
            <a:xfrm>
              <a:off x="0" y="3130029"/>
              <a:ext cx="9144000" cy="73660"/>
            </a:xfrm>
            <a:custGeom>
              <a:avLst/>
              <a:gdLst/>
              <a:ahLst/>
              <a:cxnLst/>
              <a:rect l="l" t="t" r="r" b="b"/>
              <a:pathLst>
                <a:path w="9144000" h="73660">
                  <a:moveTo>
                    <a:pt x="0" y="73151"/>
                  </a:moveTo>
                  <a:lnTo>
                    <a:pt x="9144000" y="73151"/>
                  </a:lnTo>
                  <a:lnTo>
                    <a:pt x="9144000" y="0"/>
                  </a:lnTo>
                  <a:lnTo>
                    <a:pt x="0" y="0"/>
                  </a:lnTo>
                  <a:lnTo>
                    <a:pt x="0" y="73151"/>
                  </a:lnTo>
                  <a:close/>
                </a:path>
              </a:pathLst>
            </a:custGeom>
            <a:solidFill>
              <a:srgbClr val="B0810A"/>
            </a:solidFill>
          </p:spPr>
          <p:txBody>
            <a:bodyPr wrap="square" lIns="0" tIns="0" rIns="0" bIns="0" rtlCol="0"/>
            <a:lstStyle/>
            <a:p>
              <a:endParaRPr sz="1800"/>
            </a:p>
          </p:txBody>
        </p:sp>
        <p:sp>
          <p:nvSpPr>
            <p:cNvPr id="12" name="bk object 17"/>
            <p:cNvSpPr/>
            <p:nvPr userDrawn="1"/>
          </p:nvSpPr>
          <p:spPr>
            <a:xfrm>
              <a:off x="6961188" y="362846"/>
              <a:ext cx="1859619" cy="555406"/>
            </a:xfrm>
            <a:prstGeom prst="rect">
              <a:avLst/>
            </a:prstGeom>
            <a:blipFill>
              <a:blip r:embed="rId2" cstate="print"/>
              <a:stretch>
                <a:fillRect/>
              </a:stretch>
            </a:blipFill>
          </p:spPr>
          <p:txBody>
            <a:bodyPr wrap="square" lIns="0" tIns="0" rIns="0" bIns="0" rtlCol="0"/>
            <a:lstStyle/>
            <a:p>
              <a:endParaRPr sz="1800"/>
            </a:p>
          </p:txBody>
        </p:sp>
      </p:grpSp>
      <p:sp>
        <p:nvSpPr>
          <p:cNvPr id="10" name="Title 9"/>
          <p:cNvSpPr>
            <a:spLocks noGrp="1"/>
          </p:cNvSpPr>
          <p:nvPr>
            <p:ph type="title" hasCustomPrompt="1"/>
          </p:nvPr>
        </p:nvSpPr>
        <p:spPr>
          <a:xfrm>
            <a:off x="838200" y="1971653"/>
            <a:ext cx="7221467" cy="880624"/>
          </a:xfrm>
        </p:spPr>
        <p:txBody>
          <a:bodyPr lIns="0" tIns="0" rIns="0" bIns="0" anchor="t" anchorCtr="0">
            <a:noAutofit/>
          </a:bodyPr>
          <a:lstStyle>
            <a:lvl1pPr algn="l">
              <a:defRPr sz="7500" baseline="0">
                <a:solidFill>
                  <a:schemeClr val="bg1"/>
                </a:solidFill>
              </a:defRPr>
            </a:lvl1pPr>
          </a:lstStyle>
          <a:p>
            <a:r>
              <a:rPr lang="en-US" dirty="0"/>
              <a:t>TITLE HERE</a:t>
            </a:r>
          </a:p>
        </p:txBody>
      </p:sp>
      <p:sp>
        <p:nvSpPr>
          <p:cNvPr id="16" name="Date Placeholder 15"/>
          <p:cNvSpPr>
            <a:spLocks noGrp="1"/>
          </p:cNvSpPr>
          <p:nvPr>
            <p:ph type="dt" sz="half" idx="15"/>
          </p:nvPr>
        </p:nvSpPr>
        <p:spPr/>
        <p:txBody>
          <a:bodyPr/>
          <a:lstStyle/>
          <a:p>
            <a:fld id="{BAC0769B-A08A-F84A-853F-87C289B91E36}" type="datetimeFigureOut">
              <a:rPr lang="en-US" smtClean="0"/>
              <a:t>7/13/21</a:t>
            </a:fld>
            <a:endParaRPr lang="en-US"/>
          </a:p>
        </p:txBody>
      </p:sp>
      <p:sp>
        <p:nvSpPr>
          <p:cNvPr id="17" name="Footer Placeholder 16"/>
          <p:cNvSpPr>
            <a:spLocks noGrp="1"/>
          </p:cNvSpPr>
          <p:nvPr>
            <p:ph type="ftr" sz="quarter" idx="16"/>
          </p:nvPr>
        </p:nvSpPr>
        <p:spPr/>
        <p:txBody>
          <a:bodyPr/>
          <a:lstStyle/>
          <a:p>
            <a:endParaRPr lang="en-US"/>
          </a:p>
        </p:txBody>
      </p:sp>
      <p:sp>
        <p:nvSpPr>
          <p:cNvPr id="18" name="Slide Number Placeholder 17"/>
          <p:cNvSpPr>
            <a:spLocks noGrp="1"/>
          </p:cNvSpPr>
          <p:nvPr>
            <p:ph type="sldNum" sz="quarter" idx="17"/>
          </p:nvPr>
        </p:nvSpPr>
        <p:spPr/>
        <p:txBody>
          <a:bodyPr/>
          <a:lstStyle/>
          <a:p>
            <a:fld id="{E05EB2EB-69F8-D948-986A-A0FFB8F3ADC8}" type="slidenum">
              <a:rPr lang="en-US" smtClean="0"/>
              <a:t>‹#›</a:t>
            </a:fld>
            <a:endParaRPr lang="en-US"/>
          </a:p>
        </p:txBody>
      </p:sp>
      <p:sp>
        <p:nvSpPr>
          <p:cNvPr id="3" name="Text Placeholder 2"/>
          <p:cNvSpPr>
            <a:spLocks noGrp="1"/>
          </p:cNvSpPr>
          <p:nvPr>
            <p:ph type="body" sz="quarter" idx="18" hasCustomPrompt="1"/>
          </p:nvPr>
        </p:nvSpPr>
        <p:spPr>
          <a:xfrm>
            <a:off x="838200" y="3494089"/>
            <a:ext cx="8443384" cy="490537"/>
          </a:xfrm>
        </p:spPr>
        <p:txBody>
          <a:bodyPr lIns="0" tIns="0" rIns="0" bIns="0"/>
          <a:lstStyle>
            <a:lvl1pPr marL="0" indent="0">
              <a:buFontTx/>
              <a:buNone/>
              <a:defRPr b="1" i="0" baseline="0">
                <a:latin typeface="Arial" charset="0"/>
              </a:defRPr>
            </a:lvl1pPr>
          </a:lstStyle>
          <a:p>
            <a:pPr lvl="0"/>
            <a:r>
              <a:rPr lang="en-US" dirty="0"/>
              <a:t>QUESTIONS</a:t>
            </a:r>
          </a:p>
        </p:txBody>
      </p:sp>
      <p:sp>
        <p:nvSpPr>
          <p:cNvPr id="5" name="Text Placeholder 4"/>
          <p:cNvSpPr>
            <a:spLocks noGrp="1"/>
          </p:cNvSpPr>
          <p:nvPr>
            <p:ph type="body" sz="quarter" idx="19" hasCustomPrompt="1"/>
          </p:nvPr>
        </p:nvSpPr>
        <p:spPr>
          <a:xfrm>
            <a:off x="838200" y="4162426"/>
            <a:ext cx="8443384" cy="1532145"/>
          </a:xfrm>
        </p:spPr>
        <p:txBody>
          <a:bodyPr lIns="0" tIns="0" rIns="0" bIns="0">
            <a:normAutofit/>
          </a:bodyPr>
          <a:lstStyle>
            <a:lvl1pPr marL="0" indent="0">
              <a:buFontTx/>
              <a:buNone/>
              <a:defRPr sz="2000" baseline="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Conclusion or contact here</a:t>
            </a:r>
          </a:p>
        </p:txBody>
      </p:sp>
      <p:sp>
        <p:nvSpPr>
          <p:cNvPr id="14" name="Text Placeholder 13"/>
          <p:cNvSpPr>
            <a:spLocks noGrp="1"/>
          </p:cNvSpPr>
          <p:nvPr>
            <p:ph type="body" sz="quarter" idx="20" hasCustomPrompt="1"/>
          </p:nvPr>
        </p:nvSpPr>
        <p:spPr>
          <a:xfrm>
            <a:off x="838200" y="5768975"/>
            <a:ext cx="2743200" cy="268288"/>
          </a:xfrm>
        </p:spPr>
        <p:txBody>
          <a:bodyPr lIns="0" tIns="0" rIns="0" bIns="0">
            <a:noAutofit/>
          </a:bodyPr>
          <a:lstStyle>
            <a:lvl1pPr marL="0" indent="0">
              <a:buFontTx/>
              <a:buNone/>
              <a:defRPr sz="1000" baseline="0"/>
            </a:lvl1pPr>
          </a:lstStyle>
          <a:p>
            <a:pPr lvl="0"/>
            <a:r>
              <a:rPr lang="en-US" dirty="0"/>
              <a:t>EA/EOU</a:t>
            </a:r>
          </a:p>
        </p:txBody>
      </p:sp>
    </p:spTree>
    <p:extLst>
      <p:ext uri="{BB962C8B-B14F-4D97-AF65-F5344CB8AC3E}">
        <p14:creationId xmlns:p14="http://schemas.microsoft.com/office/powerpoint/2010/main" val="647230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1" y="1593002"/>
            <a:ext cx="8443807" cy="462376"/>
          </a:xfrm>
        </p:spPr>
        <p:txBody>
          <a:bodyPr lIns="0" tIns="0" rIns="0" bIns="0" anchor="t" anchorCtr="0">
            <a:noAutofit/>
          </a:bodyPr>
          <a:lstStyle>
            <a:lvl1pPr>
              <a:defRPr sz="3600" baseline="0"/>
            </a:lvl1pPr>
          </a:lstStyle>
          <a:p>
            <a:r>
              <a:rPr lang="en-US"/>
              <a:t>Click to edit Master title style</a:t>
            </a:r>
            <a:endParaRPr lang="en-US" dirty="0"/>
          </a:p>
        </p:txBody>
      </p:sp>
      <p:sp>
        <p:nvSpPr>
          <p:cNvPr id="3" name="Content Placeholder 2"/>
          <p:cNvSpPr>
            <a:spLocks noGrp="1"/>
          </p:cNvSpPr>
          <p:nvPr>
            <p:ph idx="1"/>
          </p:nvPr>
        </p:nvSpPr>
        <p:spPr>
          <a:xfrm>
            <a:off x="838201" y="2512113"/>
            <a:ext cx="8443807" cy="2944896"/>
          </a:xfrm>
        </p:spPr>
        <p:txBody>
          <a:bodyPr lIns="0" tIns="0" rIns="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C0769B-A08A-F84A-853F-87C289B91E36}" type="datetimeFigureOut">
              <a:rPr lang="en-US" smtClean="0"/>
              <a:t>7/13/21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5EB2EB-69F8-D948-986A-A0FFB8F3ADC8}" type="slidenum">
              <a:rPr lang="en-US" smtClean="0"/>
              <a:t>‹#›</a:t>
            </a:fld>
            <a:endParaRPr lang="en-US"/>
          </a:p>
        </p:txBody>
      </p:sp>
    </p:spTree>
    <p:extLst>
      <p:ext uri="{BB962C8B-B14F-4D97-AF65-F5344CB8AC3E}">
        <p14:creationId xmlns:p14="http://schemas.microsoft.com/office/powerpoint/2010/main" val="18581294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2" y="1709740"/>
            <a:ext cx="8507681" cy="2852737"/>
          </a:xfrm>
        </p:spPr>
        <p:txBody>
          <a:bodyPr lIns="0" tIns="0" rIns="0" bIns="0" anchor="b" anchorCtr="0"/>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2" y="4589465"/>
            <a:ext cx="8507681" cy="1500187"/>
          </a:xfrm>
        </p:spPr>
        <p:txBody>
          <a:bodyPr lIns="0" tIns="0" rIns="0" bIns="0"/>
          <a:lstStyle>
            <a:lvl1pPr marL="0" indent="0">
              <a:buNone/>
              <a:defRPr sz="2400" baseline="0">
                <a:solidFill>
                  <a:schemeClr val="tx1"/>
                </a:solidFill>
                <a:latin typeface="Arial"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0769B-A08A-F84A-853F-87C289B91E36}" type="datetimeFigureOut">
              <a:rPr lang="en-US" smtClean="0"/>
              <a:t>7/13/21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5EB2EB-69F8-D948-986A-A0FFB8F3ADC8}" type="slidenum">
              <a:rPr lang="en-US" smtClean="0"/>
              <a:t>‹#›</a:t>
            </a:fld>
            <a:endParaRPr lang="en-US"/>
          </a:p>
        </p:txBody>
      </p:sp>
    </p:spTree>
    <p:extLst>
      <p:ext uri="{BB962C8B-B14F-4D97-AF65-F5344CB8AC3E}">
        <p14:creationId xmlns:p14="http://schemas.microsoft.com/office/powerpoint/2010/main" val="875059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Two Column">
    <p:spTree>
      <p:nvGrpSpPr>
        <p:cNvPr id="1" name=""/>
        <p:cNvGrpSpPr/>
        <p:nvPr/>
      </p:nvGrpSpPr>
      <p:grpSpPr>
        <a:xfrm>
          <a:off x="0" y="0"/>
          <a:ext cx="0" cy="0"/>
          <a:chOff x="0" y="0"/>
          <a:chExt cx="0" cy="0"/>
        </a:xfrm>
      </p:grpSpPr>
      <p:sp>
        <p:nvSpPr>
          <p:cNvPr id="2" name="Title 1"/>
          <p:cNvSpPr>
            <a:spLocks noGrp="1"/>
          </p:cNvSpPr>
          <p:nvPr>
            <p:ph type="title"/>
          </p:nvPr>
        </p:nvSpPr>
        <p:spPr>
          <a:xfrm>
            <a:off x="838200" y="1594022"/>
            <a:ext cx="8466827" cy="485632"/>
          </a:xfrm>
        </p:spPr>
        <p:txBody>
          <a:bodyPr anchor="t" anchorCtr="0">
            <a:normAutofit/>
          </a:bodyPr>
          <a:lstStyle>
            <a:lvl1pPr>
              <a:defRPr sz="3600" baseline="0"/>
            </a:lvl1pPr>
          </a:lstStyle>
          <a:p>
            <a:r>
              <a:rPr lang="en-US"/>
              <a:t>Click to edit Master title style</a:t>
            </a:r>
            <a:endParaRPr lang="en-US" dirty="0"/>
          </a:p>
        </p:txBody>
      </p:sp>
      <p:sp>
        <p:nvSpPr>
          <p:cNvPr id="3" name="Text Placeholder 2"/>
          <p:cNvSpPr>
            <a:spLocks noGrp="1"/>
          </p:cNvSpPr>
          <p:nvPr>
            <p:ph type="body" idx="1"/>
          </p:nvPr>
        </p:nvSpPr>
        <p:spPr>
          <a:xfrm>
            <a:off x="838201" y="2514609"/>
            <a:ext cx="4497087" cy="1113406"/>
          </a:xfrm>
        </p:spPr>
        <p:txBody>
          <a:bodyPr lIns="0" tIns="0" rIns="0" anchor="t" anchorCtr="0"/>
          <a:lstStyle>
            <a:lvl1pPr marL="0" indent="0">
              <a:buNone/>
              <a:defRPr sz="2400" b="1" baseline="0">
                <a:latin typeface="Arial Bold"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8199" y="3629269"/>
            <a:ext cx="4497087" cy="2336928"/>
          </a:xfrm>
        </p:spPr>
        <p:txBody>
          <a:bodyPr lIns="0" tIns="0" rIns="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565324" y="2514609"/>
            <a:ext cx="4554745" cy="1113406"/>
          </a:xfrm>
        </p:spPr>
        <p:txBody>
          <a:bodyPr lIns="0" tIns="0" rIns="0" bIns="45720" anchor="t" anchorCtr="0"/>
          <a:lstStyle>
            <a:lvl1pPr marL="0" indent="0">
              <a:buNone/>
              <a:defRPr sz="2400" b="1" baseline="0">
                <a:latin typeface="Arial Bold"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65324" y="3629269"/>
            <a:ext cx="4554745" cy="2336929"/>
          </a:xfrm>
        </p:spPr>
        <p:txBody>
          <a:bodyPr lIns="0" tIns="0" rIns="0" bIns="0"/>
          <a:lstStyle>
            <a:lvl1pPr>
              <a:defRPr baseline="0">
                <a:latin typeface="Arial" charset="0"/>
              </a:defRPr>
            </a:lvl1pPr>
            <a:lvl2pPr>
              <a:defRPr baseline="0">
                <a:latin typeface="Arial" charset="0"/>
              </a:defRPr>
            </a:lvl2pPr>
            <a:lvl3pPr>
              <a:defRPr baseline="0">
                <a:latin typeface="Arial" charset="0"/>
              </a:defRPr>
            </a:lvl3pPr>
            <a:lvl4pPr>
              <a:defRPr baseline="0">
                <a:latin typeface="Arial" charset="0"/>
              </a:defRPr>
            </a:lvl4pPr>
            <a:lvl5pPr>
              <a:defRPr baseline="0">
                <a:latin typeface="Arial"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C0769B-A08A-F84A-853F-87C289B91E36}" type="datetimeFigureOut">
              <a:rPr lang="en-US" smtClean="0"/>
              <a:t>7/13/21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5EB2EB-69F8-D948-986A-A0FFB8F3ADC8}" type="slidenum">
              <a:rPr lang="en-US" smtClean="0"/>
              <a:t>‹#›</a:t>
            </a:fld>
            <a:endParaRPr lang="en-US"/>
          </a:p>
        </p:txBody>
      </p:sp>
    </p:spTree>
    <p:extLst>
      <p:ext uri="{BB962C8B-B14F-4D97-AF65-F5344CB8AC3E}">
        <p14:creationId xmlns:p14="http://schemas.microsoft.com/office/powerpoint/2010/main" val="415572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Proof poi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1" y="1398792"/>
            <a:ext cx="8443807" cy="4674204"/>
          </a:xfrm>
        </p:spPr>
        <p:txBody>
          <a:bodyPr lIns="0" tIns="0" rIns="0" bIns="0" anchor="ctr" anchorCtr="0">
            <a:normAutofit/>
          </a:bodyPr>
          <a:lstStyle>
            <a:lvl1pPr>
              <a:defRPr sz="7500" baseline="0"/>
            </a:lvl1pPr>
          </a:lstStyle>
          <a:p>
            <a:r>
              <a:rPr lang="en-US" dirty="0"/>
              <a:t>#1 Best Slide </a:t>
            </a:r>
            <a:br>
              <a:rPr lang="en-US" dirty="0"/>
            </a:br>
            <a:r>
              <a:rPr lang="en-US" dirty="0"/>
              <a:t>to use A </a:t>
            </a:r>
            <a:br>
              <a:rPr lang="en-US" dirty="0"/>
            </a:br>
            <a:r>
              <a:rPr lang="en-US" dirty="0"/>
              <a:t>PROOF POINT</a:t>
            </a:r>
          </a:p>
        </p:txBody>
      </p:sp>
      <p:sp>
        <p:nvSpPr>
          <p:cNvPr id="3" name="Date Placeholder 2"/>
          <p:cNvSpPr>
            <a:spLocks noGrp="1"/>
          </p:cNvSpPr>
          <p:nvPr>
            <p:ph type="dt" sz="half" idx="10"/>
          </p:nvPr>
        </p:nvSpPr>
        <p:spPr/>
        <p:txBody>
          <a:bodyPr/>
          <a:lstStyle/>
          <a:p>
            <a:fld id="{BAC0769B-A08A-F84A-853F-87C289B91E36}" type="datetimeFigureOut">
              <a:rPr lang="en-US" smtClean="0"/>
              <a:t>7/13/21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5EB2EB-69F8-D948-986A-A0FFB8F3ADC8}" type="slidenum">
              <a:rPr lang="en-US" smtClean="0"/>
              <a:t>‹#›</a:t>
            </a:fld>
            <a:endParaRPr lang="en-US"/>
          </a:p>
        </p:txBody>
      </p:sp>
    </p:spTree>
    <p:extLst>
      <p:ext uri="{BB962C8B-B14F-4D97-AF65-F5344CB8AC3E}">
        <p14:creationId xmlns:p14="http://schemas.microsoft.com/office/powerpoint/2010/main" val="915044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Picture">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BAC0769B-A08A-F84A-853F-87C289B91E36}" type="datetimeFigureOut">
              <a:rPr lang="en-US" smtClean="0"/>
              <a:t>7/13/21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5EB2EB-69F8-D948-986A-A0FFB8F3ADC8}" type="slidenum">
              <a:rPr lang="en-US" smtClean="0"/>
              <a:t>‹#›</a:t>
            </a:fld>
            <a:endParaRPr lang="en-US"/>
          </a:p>
        </p:txBody>
      </p:sp>
      <p:sp>
        <p:nvSpPr>
          <p:cNvPr id="8" name="Title 7"/>
          <p:cNvSpPr>
            <a:spLocks noGrp="1"/>
          </p:cNvSpPr>
          <p:nvPr>
            <p:ph type="title"/>
          </p:nvPr>
        </p:nvSpPr>
        <p:spPr>
          <a:xfrm>
            <a:off x="838200" y="1586354"/>
            <a:ext cx="3932237" cy="1559940"/>
          </a:xfrm>
        </p:spPr>
        <p:txBody>
          <a:bodyPr lIns="0" tIns="0" rIns="0" bIns="0" anchor="t" anchorCtr="0">
            <a:noAutofit/>
          </a:bodyPr>
          <a:lstStyle>
            <a:lvl1pPr>
              <a:defRPr sz="3600" baseline="0"/>
            </a:lvl1pPr>
          </a:lstStyle>
          <a:p>
            <a:r>
              <a:rPr lang="en-US"/>
              <a:t>Click to edit Master title style</a:t>
            </a:r>
            <a:endParaRPr lang="en-US" dirty="0"/>
          </a:p>
        </p:txBody>
      </p:sp>
      <p:sp>
        <p:nvSpPr>
          <p:cNvPr id="9" name="Text Placeholder 8"/>
          <p:cNvSpPr>
            <a:spLocks noGrp="1"/>
          </p:cNvSpPr>
          <p:nvPr>
            <p:ph type="body" sz="quarter" idx="13" hasCustomPrompt="1"/>
          </p:nvPr>
        </p:nvSpPr>
        <p:spPr>
          <a:xfrm>
            <a:off x="838200" y="3330575"/>
            <a:ext cx="3932237" cy="2497138"/>
          </a:xfrm>
        </p:spPr>
        <p:txBody>
          <a:bodyPr lIns="0" tIns="0" rIns="0" bIns="0">
            <a:normAutofit/>
          </a:bodyPr>
          <a:lstStyle>
            <a:lvl1pPr marL="0" indent="0">
              <a:lnSpc>
                <a:spcPct val="100000"/>
              </a:lnSpc>
              <a:buFontTx/>
              <a:buNone/>
              <a:defRPr sz="2000" b="1" i="0" baseline="0">
                <a:latin typeface="Arial" charset="0"/>
              </a:defRPr>
            </a:lvl1pPr>
          </a:lstStyle>
          <a:p>
            <a:pPr lvl="0"/>
            <a:r>
              <a:rPr lang="en-US" dirty="0"/>
              <a:t>Subhead here Two Lines</a:t>
            </a:r>
          </a:p>
        </p:txBody>
      </p:sp>
      <p:sp>
        <p:nvSpPr>
          <p:cNvPr id="13" name="Content Placeholder 12"/>
          <p:cNvSpPr>
            <a:spLocks noGrp="1"/>
          </p:cNvSpPr>
          <p:nvPr>
            <p:ph sz="quarter" idx="14" hasCustomPrompt="1"/>
          </p:nvPr>
        </p:nvSpPr>
        <p:spPr>
          <a:xfrm>
            <a:off x="5130800" y="1585913"/>
            <a:ext cx="4167717" cy="4241800"/>
          </a:xfrm>
        </p:spPr>
        <p:txBody>
          <a:bodyPr>
            <a:normAutofit/>
          </a:bodyPr>
          <a:lstStyle>
            <a:lvl1pPr>
              <a:defRPr sz="2000" baseline="0">
                <a:latin typeface="Arial" charset="0"/>
              </a:defRPr>
            </a:lvl1pPr>
          </a:lstStyle>
          <a:p>
            <a:pPr lvl="0"/>
            <a:r>
              <a:rPr lang="en-US" dirty="0"/>
              <a:t>Chart or Text Here</a:t>
            </a:r>
          </a:p>
          <a:p>
            <a:pPr lvl="0"/>
            <a:endParaRPr lang="en-US" dirty="0"/>
          </a:p>
        </p:txBody>
      </p:sp>
    </p:spTree>
    <p:extLst>
      <p:ext uri="{BB962C8B-B14F-4D97-AF65-F5344CB8AC3E}">
        <p14:creationId xmlns:p14="http://schemas.microsoft.com/office/powerpoint/2010/main" val="2745204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1-Column">
    <p:spTree>
      <p:nvGrpSpPr>
        <p:cNvPr id="1" name=""/>
        <p:cNvGrpSpPr/>
        <p:nvPr/>
      </p:nvGrpSpPr>
      <p:grpSpPr>
        <a:xfrm>
          <a:off x="0" y="0"/>
          <a:ext cx="0" cy="0"/>
          <a:chOff x="0" y="0"/>
          <a:chExt cx="0" cy="0"/>
        </a:xfrm>
      </p:grpSpPr>
      <p:sp>
        <p:nvSpPr>
          <p:cNvPr id="2" name="Title 1"/>
          <p:cNvSpPr>
            <a:spLocks noGrp="1"/>
          </p:cNvSpPr>
          <p:nvPr>
            <p:ph type="title"/>
          </p:nvPr>
        </p:nvSpPr>
        <p:spPr>
          <a:xfrm>
            <a:off x="4221163" y="1794595"/>
            <a:ext cx="5152875" cy="1251818"/>
          </a:xfrm>
        </p:spPr>
        <p:txBody>
          <a:bodyPr anchor="t" anchorCtr="0">
            <a:normAutofit/>
          </a:bodyPr>
          <a:lstStyle>
            <a:lvl1pPr>
              <a:defRPr sz="36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794594"/>
            <a:ext cx="4038600" cy="394197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221163" y="3321170"/>
            <a:ext cx="5152875" cy="2415396"/>
          </a:xfrm>
        </p:spPr>
        <p:txBody>
          <a:bodyPr lIns="0" tIns="0" rIns="0" b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AC0769B-A08A-F84A-853F-87C289B91E36}" type="datetimeFigureOut">
              <a:rPr lang="en-US" smtClean="0"/>
              <a:t>7/13/21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5EB2EB-69F8-D948-986A-A0FFB8F3ADC8}" type="slidenum">
              <a:rPr lang="en-US" smtClean="0"/>
              <a:t>‹#›</a:t>
            </a:fld>
            <a:endParaRPr lang="en-US"/>
          </a:p>
        </p:txBody>
      </p:sp>
    </p:spTree>
    <p:extLst>
      <p:ext uri="{BB962C8B-B14F-4D97-AF65-F5344CB8AC3E}">
        <p14:creationId xmlns:p14="http://schemas.microsoft.com/office/powerpoint/2010/main" val="1070833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ntent No Triangle">
    <p:spTree>
      <p:nvGrpSpPr>
        <p:cNvPr id="1" name=""/>
        <p:cNvGrpSpPr/>
        <p:nvPr/>
      </p:nvGrpSpPr>
      <p:grpSpPr>
        <a:xfrm>
          <a:off x="0" y="0"/>
          <a:ext cx="0" cy="0"/>
          <a:chOff x="0" y="0"/>
          <a:chExt cx="0" cy="0"/>
        </a:xfrm>
      </p:grpSpPr>
      <p:sp>
        <p:nvSpPr>
          <p:cNvPr id="2" name="Title 1"/>
          <p:cNvSpPr>
            <a:spLocks noGrp="1"/>
          </p:cNvSpPr>
          <p:nvPr>
            <p:ph type="title"/>
          </p:nvPr>
        </p:nvSpPr>
        <p:spPr>
          <a:xfrm>
            <a:off x="773879" y="1612369"/>
            <a:ext cx="10515600" cy="486652"/>
          </a:xfrm>
        </p:spPr>
        <p:txBody>
          <a:bodyPr lIns="0" tIns="0" rIns="0" bIns="0" anchor="t" anchorCtr="0">
            <a:noAutofit/>
          </a:bodyPr>
          <a:lstStyle>
            <a:lvl1pPr>
              <a:defRPr sz="3600" baseline="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C0769B-A08A-F84A-853F-87C289B91E36}" type="datetimeFigureOut">
              <a:rPr lang="en-US" smtClean="0"/>
              <a:t>7/13/21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5EB2EB-69F8-D948-986A-A0FFB8F3ADC8}" type="slidenum">
              <a:rPr lang="en-US" smtClean="0"/>
              <a:t>‹#›</a:t>
            </a:fld>
            <a:endParaRPr lang="en-US"/>
          </a:p>
        </p:txBody>
      </p:sp>
      <p:sp>
        <p:nvSpPr>
          <p:cNvPr id="7" name="Text Placeholder 6"/>
          <p:cNvSpPr>
            <a:spLocks noGrp="1"/>
          </p:cNvSpPr>
          <p:nvPr>
            <p:ph type="body" sz="quarter" idx="13"/>
          </p:nvPr>
        </p:nvSpPr>
        <p:spPr>
          <a:xfrm>
            <a:off x="811488" y="2533398"/>
            <a:ext cx="10532533" cy="2728913"/>
          </a:xfrm>
        </p:spPr>
        <p:txBody>
          <a:bodyPr lIns="0" tIns="0" rIns="0" bIns="0">
            <a:normAutofit/>
          </a:bodyPr>
          <a:lstStyle>
            <a:lvl1pPr marL="0" indent="0">
              <a:buFontTx/>
              <a:buNone/>
              <a:defRPr sz="1800" baseline="0"/>
            </a:lvl1pPr>
            <a:lvl2pPr marL="457200" indent="0">
              <a:buFontTx/>
              <a:buNone/>
              <a:defRPr sz="1800" baseline="0"/>
            </a:lvl2pPr>
            <a:lvl3pPr marL="914400" indent="0">
              <a:buFontTx/>
              <a:buNone/>
              <a:defRPr sz="1800" baseline="0"/>
            </a:lvl3pPr>
            <a:lvl4pPr marL="1371600" indent="0">
              <a:buFontTx/>
              <a:buNone/>
              <a:defRPr sz="1800" baseline="0"/>
            </a:lvl4pPr>
            <a:lvl5pPr marL="1828800" indent="0">
              <a:buFontTx/>
              <a:buNone/>
              <a:defRPr sz="18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6" name="Group 5"/>
          <p:cNvGrpSpPr/>
          <p:nvPr userDrawn="1"/>
        </p:nvGrpSpPr>
        <p:grpSpPr>
          <a:xfrm>
            <a:off x="0" y="0"/>
            <a:ext cx="12192000" cy="1108176"/>
            <a:chOff x="0" y="0"/>
            <a:chExt cx="9144000" cy="1108176"/>
          </a:xfrm>
        </p:grpSpPr>
        <p:grpSp>
          <p:nvGrpSpPr>
            <p:cNvPr id="9" name="Group 8"/>
            <p:cNvGrpSpPr/>
            <p:nvPr userDrawn="1"/>
          </p:nvGrpSpPr>
          <p:grpSpPr>
            <a:xfrm>
              <a:off x="0" y="0"/>
              <a:ext cx="6961505" cy="1009161"/>
              <a:chOff x="0" y="0"/>
              <a:chExt cx="6961505" cy="1009161"/>
            </a:xfrm>
          </p:grpSpPr>
          <p:sp>
            <p:nvSpPr>
              <p:cNvPr id="10" name="bk object 18"/>
              <p:cNvSpPr/>
              <p:nvPr/>
            </p:nvSpPr>
            <p:spPr>
              <a:xfrm>
                <a:off x="0" y="0"/>
                <a:ext cx="6961505" cy="1009015"/>
              </a:xfrm>
              <a:custGeom>
                <a:avLst/>
                <a:gdLst/>
                <a:ahLst/>
                <a:cxnLst/>
                <a:rect l="l" t="t" r="r" b="b"/>
                <a:pathLst>
                  <a:path w="6961505" h="1009015">
                    <a:moveTo>
                      <a:pt x="6414998" y="0"/>
                    </a:moveTo>
                    <a:lnTo>
                      <a:pt x="0" y="0"/>
                    </a:lnTo>
                    <a:lnTo>
                      <a:pt x="0" y="1008595"/>
                    </a:lnTo>
                    <a:lnTo>
                      <a:pt x="6961492" y="1008557"/>
                    </a:lnTo>
                    <a:lnTo>
                      <a:pt x="6414998" y="0"/>
                    </a:lnTo>
                    <a:close/>
                  </a:path>
                </a:pathLst>
              </a:custGeom>
              <a:solidFill>
                <a:srgbClr val="B0810A"/>
              </a:solidFill>
            </p:spPr>
            <p:txBody>
              <a:bodyPr wrap="square" lIns="0" tIns="0" rIns="0" bIns="0" rtlCol="0"/>
              <a:lstStyle/>
              <a:p>
                <a:endParaRPr sz="1800"/>
              </a:p>
            </p:txBody>
          </p:sp>
          <p:sp>
            <p:nvSpPr>
              <p:cNvPr id="11" name="bk object 19"/>
              <p:cNvSpPr/>
              <p:nvPr/>
            </p:nvSpPr>
            <p:spPr>
              <a:xfrm>
                <a:off x="6338668" y="0"/>
                <a:ext cx="549275" cy="1009015"/>
              </a:xfrm>
              <a:custGeom>
                <a:avLst/>
                <a:gdLst/>
                <a:ahLst/>
                <a:cxnLst/>
                <a:rect l="l" t="t" r="r" b="b"/>
                <a:pathLst>
                  <a:path w="549275" h="1009015">
                    <a:moveTo>
                      <a:pt x="548701" y="1008558"/>
                    </a:moveTo>
                    <a:lnTo>
                      <a:pt x="0" y="0"/>
                    </a:lnTo>
                  </a:path>
                </a:pathLst>
              </a:custGeom>
              <a:ln w="9626">
                <a:solidFill>
                  <a:srgbClr val="FFFFFF"/>
                </a:solidFill>
              </a:ln>
            </p:spPr>
            <p:txBody>
              <a:bodyPr wrap="square" lIns="0" tIns="0" rIns="0" bIns="0" rtlCol="0"/>
              <a:lstStyle/>
              <a:p>
                <a:endParaRPr sz="1800"/>
              </a:p>
            </p:txBody>
          </p:sp>
          <p:sp>
            <p:nvSpPr>
              <p:cNvPr id="12" name="bk object 20"/>
              <p:cNvSpPr/>
              <p:nvPr/>
            </p:nvSpPr>
            <p:spPr>
              <a:xfrm>
                <a:off x="6261374" y="0"/>
                <a:ext cx="549275" cy="1009015"/>
              </a:xfrm>
              <a:custGeom>
                <a:avLst/>
                <a:gdLst/>
                <a:ahLst/>
                <a:cxnLst/>
                <a:rect l="l" t="t" r="r" b="b"/>
                <a:pathLst>
                  <a:path w="549275" h="1009015">
                    <a:moveTo>
                      <a:pt x="548701" y="1008558"/>
                    </a:moveTo>
                    <a:lnTo>
                      <a:pt x="0" y="0"/>
                    </a:lnTo>
                  </a:path>
                </a:pathLst>
              </a:custGeom>
              <a:ln w="9626">
                <a:solidFill>
                  <a:srgbClr val="FFFFFF"/>
                </a:solidFill>
              </a:ln>
            </p:spPr>
            <p:txBody>
              <a:bodyPr wrap="square" lIns="0" tIns="0" rIns="0" bIns="0" rtlCol="0"/>
              <a:lstStyle/>
              <a:p>
                <a:endParaRPr sz="1800"/>
              </a:p>
            </p:txBody>
          </p:sp>
          <p:sp>
            <p:nvSpPr>
              <p:cNvPr id="13" name="bk object 21"/>
              <p:cNvSpPr/>
              <p:nvPr/>
            </p:nvSpPr>
            <p:spPr>
              <a:xfrm>
                <a:off x="6184081" y="0"/>
                <a:ext cx="549275" cy="1009015"/>
              </a:xfrm>
              <a:custGeom>
                <a:avLst/>
                <a:gdLst/>
                <a:ahLst/>
                <a:cxnLst/>
                <a:rect l="l" t="t" r="r" b="b"/>
                <a:pathLst>
                  <a:path w="549275" h="1009015">
                    <a:moveTo>
                      <a:pt x="548701" y="1008559"/>
                    </a:moveTo>
                    <a:lnTo>
                      <a:pt x="0" y="0"/>
                    </a:lnTo>
                  </a:path>
                </a:pathLst>
              </a:custGeom>
              <a:ln w="9626">
                <a:solidFill>
                  <a:srgbClr val="FFFFFF"/>
                </a:solidFill>
              </a:ln>
            </p:spPr>
            <p:txBody>
              <a:bodyPr wrap="square" lIns="0" tIns="0" rIns="0" bIns="0" rtlCol="0"/>
              <a:lstStyle/>
              <a:p>
                <a:endParaRPr sz="1800"/>
              </a:p>
            </p:txBody>
          </p:sp>
          <p:sp>
            <p:nvSpPr>
              <p:cNvPr id="14" name="bk object 22"/>
              <p:cNvSpPr/>
              <p:nvPr/>
            </p:nvSpPr>
            <p:spPr>
              <a:xfrm>
                <a:off x="6106766" y="0"/>
                <a:ext cx="549275" cy="1009015"/>
              </a:xfrm>
              <a:custGeom>
                <a:avLst/>
                <a:gdLst/>
                <a:ahLst/>
                <a:cxnLst/>
                <a:rect l="l" t="t" r="r" b="b"/>
                <a:pathLst>
                  <a:path w="549275" h="1009015">
                    <a:moveTo>
                      <a:pt x="548702" y="1008559"/>
                    </a:moveTo>
                    <a:lnTo>
                      <a:pt x="0" y="0"/>
                    </a:lnTo>
                  </a:path>
                </a:pathLst>
              </a:custGeom>
              <a:ln w="9626">
                <a:solidFill>
                  <a:srgbClr val="FFFFFF"/>
                </a:solidFill>
              </a:ln>
            </p:spPr>
            <p:txBody>
              <a:bodyPr wrap="square" lIns="0" tIns="0" rIns="0" bIns="0" rtlCol="0"/>
              <a:lstStyle/>
              <a:p>
                <a:endParaRPr sz="1800"/>
              </a:p>
            </p:txBody>
          </p:sp>
          <p:sp>
            <p:nvSpPr>
              <p:cNvPr id="15" name="bk object 23"/>
              <p:cNvSpPr/>
              <p:nvPr/>
            </p:nvSpPr>
            <p:spPr>
              <a:xfrm>
                <a:off x="6029483" y="0"/>
                <a:ext cx="549275" cy="1009015"/>
              </a:xfrm>
              <a:custGeom>
                <a:avLst/>
                <a:gdLst/>
                <a:ahLst/>
                <a:cxnLst/>
                <a:rect l="l" t="t" r="r" b="b"/>
                <a:pathLst>
                  <a:path w="549275" h="1009015">
                    <a:moveTo>
                      <a:pt x="548700" y="1008559"/>
                    </a:moveTo>
                    <a:lnTo>
                      <a:pt x="0" y="0"/>
                    </a:lnTo>
                  </a:path>
                </a:pathLst>
              </a:custGeom>
              <a:ln w="9626">
                <a:solidFill>
                  <a:srgbClr val="FFFFFF"/>
                </a:solidFill>
              </a:ln>
            </p:spPr>
            <p:txBody>
              <a:bodyPr wrap="square" lIns="0" tIns="0" rIns="0" bIns="0" rtlCol="0"/>
              <a:lstStyle/>
              <a:p>
                <a:endParaRPr sz="1800"/>
              </a:p>
            </p:txBody>
          </p:sp>
          <p:sp>
            <p:nvSpPr>
              <p:cNvPr id="16" name="bk object 24"/>
              <p:cNvSpPr/>
              <p:nvPr/>
            </p:nvSpPr>
            <p:spPr>
              <a:xfrm>
                <a:off x="5952190" y="0"/>
                <a:ext cx="549275" cy="1009015"/>
              </a:xfrm>
              <a:custGeom>
                <a:avLst/>
                <a:gdLst/>
                <a:ahLst/>
                <a:cxnLst/>
                <a:rect l="l" t="t" r="r" b="b"/>
                <a:pathLst>
                  <a:path w="549275" h="1009015">
                    <a:moveTo>
                      <a:pt x="548701" y="1008560"/>
                    </a:moveTo>
                    <a:lnTo>
                      <a:pt x="0" y="0"/>
                    </a:lnTo>
                  </a:path>
                </a:pathLst>
              </a:custGeom>
              <a:ln w="9626">
                <a:solidFill>
                  <a:srgbClr val="FFFFFF"/>
                </a:solidFill>
              </a:ln>
            </p:spPr>
            <p:txBody>
              <a:bodyPr wrap="square" lIns="0" tIns="0" rIns="0" bIns="0" rtlCol="0"/>
              <a:lstStyle/>
              <a:p>
                <a:endParaRPr sz="1800"/>
              </a:p>
            </p:txBody>
          </p:sp>
          <p:sp>
            <p:nvSpPr>
              <p:cNvPr id="17" name="bk object 25"/>
              <p:cNvSpPr/>
              <p:nvPr/>
            </p:nvSpPr>
            <p:spPr>
              <a:xfrm>
                <a:off x="5874902" y="0"/>
                <a:ext cx="549275" cy="1009015"/>
              </a:xfrm>
              <a:custGeom>
                <a:avLst/>
                <a:gdLst/>
                <a:ahLst/>
                <a:cxnLst/>
                <a:rect l="l" t="t" r="r" b="b"/>
                <a:pathLst>
                  <a:path w="549275" h="1009015">
                    <a:moveTo>
                      <a:pt x="548703" y="1008560"/>
                    </a:moveTo>
                    <a:lnTo>
                      <a:pt x="0" y="0"/>
                    </a:lnTo>
                  </a:path>
                </a:pathLst>
              </a:custGeom>
              <a:ln w="9626">
                <a:solidFill>
                  <a:srgbClr val="FFFFFF"/>
                </a:solidFill>
              </a:ln>
            </p:spPr>
            <p:txBody>
              <a:bodyPr wrap="square" lIns="0" tIns="0" rIns="0" bIns="0" rtlCol="0"/>
              <a:lstStyle/>
              <a:p>
                <a:endParaRPr sz="1800"/>
              </a:p>
            </p:txBody>
          </p:sp>
          <p:sp>
            <p:nvSpPr>
              <p:cNvPr id="18" name="bk object 26"/>
              <p:cNvSpPr/>
              <p:nvPr/>
            </p:nvSpPr>
            <p:spPr>
              <a:xfrm>
                <a:off x="5797586" y="0"/>
                <a:ext cx="549275" cy="1009015"/>
              </a:xfrm>
              <a:custGeom>
                <a:avLst/>
                <a:gdLst/>
                <a:ahLst/>
                <a:cxnLst/>
                <a:rect l="l" t="t" r="r" b="b"/>
                <a:pathLst>
                  <a:path w="549275" h="1009015">
                    <a:moveTo>
                      <a:pt x="548704" y="1008561"/>
                    </a:moveTo>
                    <a:lnTo>
                      <a:pt x="0" y="0"/>
                    </a:lnTo>
                  </a:path>
                </a:pathLst>
              </a:custGeom>
              <a:ln w="9626">
                <a:solidFill>
                  <a:srgbClr val="FFFFFF"/>
                </a:solidFill>
              </a:ln>
            </p:spPr>
            <p:txBody>
              <a:bodyPr wrap="square" lIns="0" tIns="0" rIns="0" bIns="0" rtlCol="0"/>
              <a:lstStyle/>
              <a:p>
                <a:endParaRPr sz="1800"/>
              </a:p>
            </p:txBody>
          </p:sp>
          <p:sp>
            <p:nvSpPr>
              <p:cNvPr id="19" name="bk object 27"/>
              <p:cNvSpPr/>
              <p:nvPr/>
            </p:nvSpPr>
            <p:spPr>
              <a:xfrm>
                <a:off x="5720292" y="0"/>
                <a:ext cx="549275" cy="1009015"/>
              </a:xfrm>
              <a:custGeom>
                <a:avLst/>
                <a:gdLst/>
                <a:ahLst/>
                <a:cxnLst/>
                <a:rect l="l" t="t" r="r" b="b"/>
                <a:pathLst>
                  <a:path w="549275" h="1009015">
                    <a:moveTo>
                      <a:pt x="548703" y="1008561"/>
                    </a:moveTo>
                    <a:lnTo>
                      <a:pt x="0" y="0"/>
                    </a:lnTo>
                  </a:path>
                </a:pathLst>
              </a:custGeom>
              <a:ln w="9626">
                <a:solidFill>
                  <a:srgbClr val="FFFFFF"/>
                </a:solidFill>
              </a:ln>
            </p:spPr>
            <p:txBody>
              <a:bodyPr wrap="square" lIns="0" tIns="0" rIns="0" bIns="0" rtlCol="0"/>
              <a:lstStyle/>
              <a:p>
                <a:endParaRPr sz="1800"/>
              </a:p>
            </p:txBody>
          </p:sp>
          <p:sp>
            <p:nvSpPr>
              <p:cNvPr id="20" name="bk object 28"/>
              <p:cNvSpPr/>
              <p:nvPr/>
            </p:nvSpPr>
            <p:spPr>
              <a:xfrm>
                <a:off x="5642996" y="0"/>
                <a:ext cx="549275" cy="1009015"/>
              </a:xfrm>
              <a:custGeom>
                <a:avLst/>
                <a:gdLst/>
                <a:ahLst/>
                <a:cxnLst/>
                <a:rect l="l" t="t" r="r" b="b"/>
                <a:pathLst>
                  <a:path w="549275" h="1009015">
                    <a:moveTo>
                      <a:pt x="548701" y="1008562"/>
                    </a:moveTo>
                    <a:lnTo>
                      <a:pt x="0" y="0"/>
                    </a:lnTo>
                  </a:path>
                </a:pathLst>
              </a:custGeom>
              <a:ln w="9626">
                <a:solidFill>
                  <a:srgbClr val="FFFFFF"/>
                </a:solidFill>
              </a:ln>
            </p:spPr>
            <p:txBody>
              <a:bodyPr wrap="square" lIns="0" tIns="0" rIns="0" bIns="0" rtlCol="0"/>
              <a:lstStyle/>
              <a:p>
                <a:endParaRPr sz="1800"/>
              </a:p>
            </p:txBody>
          </p:sp>
          <p:sp>
            <p:nvSpPr>
              <p:cNvPr id="21" name="bk object 29"/>
              <p:cNvSpPr/>
              <p:nvPr/>
            </p:nvSpPr>
            <p:spPr>
              <a:xfrm>
                <a:off x="5565704" y="0"/>
                <a:ext cx="549275" cy="1009015"/>
              </a:xfrm>
              <a:custGeom>
                <a:avLst/>
                <a:gdLst/>
                <a:ahLst/>
                <a:cxnLst/>
                <a:rect l="l" t="t" r="r" b="b"/>
                <a:pathLst>
                  <a:path w="549275" h="1009015">
                    <a:moveTo>
                      <a:pt x="548702" y="1008562"/>
                    </a:moveTo>
                    <a:lnTo>
                      <a:pt x="0" y="0"/>
                    </a:lnTo>
                  </a:path>
                </a:pathLst>
              </a:custGeom>
              <a:ln w="9626">
                <a:solidFill>
                  <a:srgbClr val="FFFFFF"/>
                </a:solidFill>
              </a:ln>
            </p:spPr>
            <p:txBody>
              <a:bodyPr wrap="square" lIns="0" tIns="0" rIns="0" bIns="0" rtlCol="0"/>
              <a:lstStyle/>
              <a:p>
                <a:endParaRPr sz="1800"/>
              </a:p>
            </p:txBody>
          </p:sp>
          <p:sp>
            <p:nvSpPr>
              <p:cNvPr id="22" name="bk object 30"/>
              <p:cNvSpPr/>
              <p:nvPr/>
            </p:nvSpPr>
            <p:spPr>
              <a:xfrm>
                <a:off x="5488413" y="0"/>
                <a:ext cx="549275" cy="1009015"/>
              </a:xfrm>
              <a:custGeom>
                <a:avLst/>
                <a:gdLst/>
                <a:ahLst/>
                <a:cxnLst/>
                <a:rect l="l" t="t" r="r" b="b"/>
                <a:pathLst>
                  <a:path w="549275" h="1009015">
                    <a:moveTo>
                      <a:pt x="548703" y="1008562"/>
                    </a:moveTo>
                    <a:lnTo>
                      <a:pt x="0" y="0"/>
                    </a:lnTo>
                  </a:path>
                </a:pathLst>
              </a:custGeom>
              <a:ln w="9626">
                <a:solidFill>
                  <a:srgbClr val="FFFFFF"/>
                </a:solidFill>
              </a:ln>
            </p:spPr>
            <p:txBody>
              <a:bodyPr wrap="square" lIns="0" tIns="0" rIns="0" bIns="0" rtlCol="0"/>
              <a:lstStyle/>
              <a:p>
                <a:endParaRPr sz="1800"/>
              </a:p>
            </p:txBody>
          </p:sp>
          <p:sp>
            <p:nvSpPr>
              <p:cNvPr id="23" name="bk object 31"/>
              <p:cNvSpPr/>
              <p:nvPr/>
            </p:nvSpPr>
            <p:spPr>
              <a:xfrm>
                <a:off x="5411120" y="0"/>
                <a:ext cx="549275" cy="1009015"/>
              </a:xfrm>
              <a:custGeom>
                <a:avLst/>
                <a:gdLst/>
                <a:ahLst/>
                <a:cxnLst/>
                <a:rect l="l" t="t" r="r" b="b"/>
                <a:pathLst>
                  <a:path w="549275" h="1009015">
                    <a:moveTo>
                      <a:pt x="548702" y="1008563"/>
                    </a:moveTo>
                    <a:lnTo>
                      <a:pt x="0" y="0"/>
                    </a:lnTo>
                  </a:path>
                </a:pathLst>
              </a:custGeom>
              <a:ln w="9626">
                <a:solidFill>
                  <a:srgbClr val="FFFFFF"/>
                </a:solidFill>
              </a:ln>
            </p:spPr>
            <p:txBody>
              <a:bodyPr wrap="square" lIns="0" tIns="0" rIns="0" bIns="0" rtlCol="0"/>
              <a:lstStyle/>
              <a:p>
                <a:endParaRPr sz="1800"/>
              </a:p>
            </p:txBody>
          </p:sp>
          <p:sp>
            <p:nvSpPr>
              <p:cNvPr id="24" name="bk object 32"/>
              <p:cNvSpPr/>
              <p:nvPr/>
            </p:nvSpPr>
            <p:spPr>
              <a:xfrm>
                <a:off x="5333807" y="0"/>
                <a:ext cx="549275" cy="1009015"/>
              </a:xfrm>
              <a:custGeom>
                <a:avLst/>
                <a:gdLst/>
                <a:ahLst/>
                <a:cxnLst/>
                <a:rect l="l" t="t" r="r" b="b"/>
                <a:pathLst>
                  <a:path w="549275" h="1009015">
                    <a:moveTo>
                      <a:pt x="548706" y="1008563"/>
                    </a:moveTo>
                    <a:lnTo>
                      <a:pt x="0" y="0"/>
                    </a:lnTo>
                  </a:path>
                </a:pathLst>
              </a:custGeom>
              <a:ln w="9626">
                <a:solidFill>
                  <a:srgbClr val="FFFFFF"/>
                </a:solidFill>
              </a:ln>
            </p:spPr>
            <p:txBody>
              <a:bodyPr wrap="square" lIns="0" tIns="0" rIns="0" bIns="0" rtlCol="0"/>
              <a:lstStyle/>
              <a:p>
                <a:endParaRPr sz="1800"/>
              </a:p>
            </p:txBody>
          </p:sp>
          <p:sp>
            <p:nvSpPr>
              <p:cNvPr id="25" name="bk object 33"/>
              <p:cNvSpPr/>
              <p:nvPr/>
            </p:nvSpPr>
            <p:spPr>
              <a:xfrm>
                <a:off x="5256522" y="0"/>
                <a:ext cx="549275" cy="1009015"/>
              </a:xfrm>
              <a:custGeom>
                <a:avLst/>
                <a:gdLst/>
                <a:ahLst/>
                <a:cxnLst/>
                <a:rect l="l" t="t" r="r" b="b"/>
                <a:pathLst>
                  <a:path w="549275" h="1009015">
                    <a:moveTo>
                      <a:pt x="548703" y="1008564"/>
                    </a:moveTo>
                    <a:lnTo>
                      <a:pt x="0" y="0"/>
                    </a:lnTo>
                  </a:path>
                </a:pathLst>
              </a:custGeom>
              <a:ln w="9626">
                <a:solidFill>
                  <a:srgbClr val="FFFFFF"/>
                </a:solidFill>
              </a:ln>
            </p:spPr>
            <p:txBody>
              <a:bodyPr wrap="square" lIns="0" tIns="0" rIns="0" bIns="0" rtlCol="0"/>
              <a:lstStyle/>
              <a:p>
                <a:endParaRPr sz="1800"/>
              </a:p>
            </p:txBody>
          </p:sp>
          <p:sp>
            <p:nvSpPr>
              <p:cNvPr id="26" name="bk object 34"/>
              <p:cNvSpPr/>
              <p:nvPr/>
            </p:nvSpPr>
            <p:spPr>
              <a:xfrm>
                <a:off x="5179219" y="0"/>
                <a:ext cx="549275" cy="1009015"/>
              </a:xfrm>
              <a:custGeom>
                <a:avLst/>
                <a:gdLst/>
                <a:ahLst/>
                <a:cxnLst/>
                <a:rect l="l" t="t" r="r" b="b"/>
                <a:pathLst>
                  <a:path w="549275" h="1009015">
                    <a:moveTo>
                      <a:pt x="548704" y="1008564"/>
                    </a:moveTo>
                    <a:lnTo>
                      <a:pt x="0" y="0"/>
                    </a:lnTo>
                  </a:path>
                </a:pathLst>
              </a:custGeom>
              <a:ln w="9626">
                <a:solidFill>
                  <a:srgbClr val="FFFFFF"/>
                </a:solidFill>
              </a:ln>
            </p:spPr>
            <p:txBody>
              <a:bodyPr wrap="square" lIns="0" tIns="0" rIns="0" bIns="0" rtlCol="0"/>
              <a:lstStyle/>
              <a:p>
                <a:endParaRPr sz="1800"/>
              </a:p>
            </p:txBody>
          </p:sp>
          <p:sp>
            <p:nvSpPr>
              <p:cNvPr id="27" name="bk object 35"/>
              <p:cNvSpPr/>
              <p:nvPr/>
            </p:nvSpPr>
            <p:spPr>
              <a:xfrm>
                <a:off x="5099398" y="0"/>
                <a:ext cx="549275" cy="1009015"/>
              </a:xfrm>
              <a:custGeom>
                <a:avLst/>
                <a:gdLst/>
                <a:ahLst/>
                <a:cxnLst/>
                <a:rect l="l" t="t" r="r" b="b"/>
                <a:pathLst>
                  <a:path w="549275" h="1009015">
                    <a:moveTo>
                      <a:pt x="548703" y="1008564"/>
                    </a:moveTo>
                    <a:lnTo>
                      <a:pt x="0" y="0"/>
                    </a:lnTo>
                  </a:path>
                </a:pathLst>
              </a:custGeom>
              <a:ln w="9626">
                <a:solidFill>
                  <a:srgbClr val="FFFFFF"/>
                </a:solidFill>
              </a:ln>
            </p:spPr>
            <p:txBody>
              <a:bodyPr wrap="square" lIns="0" tIns="0" rIns="0" bIns="0" rtlCol="0"/>
              <a:lstStyle/>
              <a:p>
                <a:endParaRPr sz="1800"/>
              </a:p>
            </p:txBody>
          </p:sp>
          <p:sp>
            <p:nvSpPr>
              <p:cNvPr id="28" name="bk object 36"/>
              <p:cNvSpPr/>
              <p:nvPr/>
            </p:nvSpPr>
            <p:spPr>
              <a:xfrm>
                <a:off x="5022086" y="0"/>
                <a:ext cx="549275" cy="1009015"/>
              </a:xfrm>
              <a:custGeom>
                <a:avLst/>
                <a:gdLst/>
                <a:ahLst/>
                <a:cxnLst/>
                <a:rect l="l" t="t" r="r" b="b"/>
                <a:pathLst>
                  <a:path w="549275" h="1009015">
                    <a:moveTo>
                      <a:pt x="548706" y="1008565"/>
                    </a:moveTo>
                    <a:lnTo>
                      <a:pt x="0" y="0"/>
                    </a:lnTo>
                  </a:path>
                </a:pathLst>
              </a:custGeom>
              <a:ln w="9626">
                <a:solidFill>
                  <a:srgbClr val="FFFFFF"/>
                </a:solidFill>
              </a:ln>
            </p:spPr>
            <p:txBody>
              <a:bodyPr wrap="square" lIns="0" tIns="0" rIns="0" bIns="0" rtlCol="0"/>
              <a:lstStyle/>
              <a:p>
                <a:endParaRPr sz="1800"/>
              </a:p>
            </p:txBody>
          </p:sp>
          <p:sp>
            <p:nvSpPr>
              <p:cNvPr id="29" name="bk object 37"/>
              <p:cNvSpPr/>
              <p:nvPr/>
            </p:nvSpPr>
            <p:spPr>
              <a:xfrm>
                <a:off x="4944793" y="0"/>
                <a:ext cx="549275" cy="1009015"/>
              </a:xfrm>
              <a:custGeom>
                <a:avLst/>
                <a:gdLst/>
                <a:ahLst/>
                <a:cxnLst/>
                <a:rect l="l" t="t" r="r" b="b"/>
                <a:pathLst>
                  <a:path w="549275" h="1009015">
                    <a:moveTo>
                      <a:pt x="548707" y="1008565"/>
                    </a:moveTo>
                    <a:lnTo>
                      <a:pt x="0" y="0"/>
                    </a:lnTo>
                  </a:path>
                </a:pathLst>
              </a:custGeom>
              <a:ln w="9626">
                <a:solidFill>
                  <a:srgbClr val="FFFFFF"/>
                </a:solidFill>
              </a:ln>
            </p:spPr>
            <p:txBody>
              <a:bodyPr wrap="square" lIns="0" tIns="0" rIns="0" bIns="0" rtlCol="0"/>
              <a:lstStyle/>
              <a:p>
                <a:endParaRPr sz="1800"/>
              </a:p>
            </p:txBody>
          </p:sp>
          <p:sp>
            <p:nvSpPr>
              <p:cNvPr id="30" name="bk object 38"/>
              <p:cNvSpPr/>
              <p:nvPr/>
            </p:nvSpPr>
            <p:spPr>
              <a:xfrm>
                <a:off x="4867476" y="0"/>
                <a:ext cx="549275" cy="1009015"/>
              </a:xfrm>
              <a:custGeom>
                <a:avLst/>
                <a:gdLst/>
                <a:ahLst/>
                <a:cxnLst/>
                <a:rect l="l" t="t" r="r" b="b"/>
                <a:pathLst>
                  <a:path w="549275" h="1009015">
                    <a:moveTo>
                      <a:pt x="548707" y="1008566"/>
                    </a:moveTo>
                    <a:lnTo>
                      <a:pt x="0" y="0"/>
                    </a:lnTo>
                  </a:path>
                </a:pathLst>
              </a:custGeom>
              <a:ln w="9626">
                <a:solidFill>
                  <a:srgbClr val="FFFFFF"/>
                </a:solidFill>
              </a:ln>
            </p:spPr>
            <p:txBody>
              <a:bodyPr wrap="square" lIns="0" tIns="0" rIns="0" bIns="0" rtlCol="0"/>
              <a:lstStyle/>
              <a:p>
                <a:endParaRPr sz="1800"/>
              </a:p>
            </p:txBody>
          </p:sp>
          <p:sp>
            <p:nvSpPr>
              <p:cNvPr id="31" name="bk object 39"/>
              <p:cNvSpPr/>
              <p:nvPr/>
            </p:nvSpPr>
            <p:spPr>
              <a:xfrm>
                <a:off x="4790193" y="0"/>
                <a:ext cx="549275" cy="1009015"/>
              </a:xfrm>
              <a:custGeom>
                <a:avLst/>
                <a:gdLst/>
                <a:ahLst/>
                <a:cxnLst/>
                <a:rect l="l" t="t" r="r" b="b"/>
                <a:pathLst>
                  <a:path w="549275" h="1009015">
                    <a:moveTo>
                      <a:pt x="548705" y="1008566"/>
                    </a:moveTo>
                    <a:lnTo>
                      <a:pt x="0" y="0"/>
                    </a:lnTo>
                  </a:path>
                </a:pathLst>
              </a:custGeom>
              <a:ln w="9626">
                <a:solidFill>
                  <a:srgbClr val="FFFFFF"/>
                </a:solidFill>
              </a:ln>
            </p:spPr>
            <p:txBody>
              <a:bodyPr wrap="square" lIns="0" tIns="0" rIns="0" bIns="0" rtlCol="0"/>
              <a:lstStyle/>
              <a:p>
                <a:endParaRPr sz="1800"/>
              </a:p>
            </p:txBody>
          </p:sp>
          <p:sp>
            <p:nvSpPr>
              <p:cNvPr id="32" name="bk object 40"/>
              <p:cNvSpPr/>
              <p:nvPr/>
            </p:nvSpPr>
            <p:spPr>
              <a:xfrm>
                <a:off x="4712903" y="0"/>
                <a:ext cx="549275" cy="1009015"/>
              </a:xfrm>
              <a:custGeom>
                <a:avLst/>
                <a:gdLst/>
                <a:ahLst/>
                <a:cxnLst/>
                <a:rect l="l" t="t" r="r" b="b"/>
                <a:pathLst>
                  <a:path w="549275" h="1009015">
                    <a:moveTo>
                      <a:pt x="548706" y="1008567"/>
                    </a:moveTo>
                    <a:lnTo>
                      <a:pt x="0" y="0"/>
                    </a:lnTo>
                  </a:path>
                </a:pathLst>
              </a:custGeom>
              <a:ln w="9626">
                <a:solidFill>
                  <a:srgbClr val="FFFFFF"/>
                </a:solidFill>
              </a:ln>
            </p:spPr>
            <p:txBody>
              <a:bodyPr wrap="square" lIns="0" tIns="0" rIns="0" bIns="0" rtlCol="0"/>
              <a:lstStyle/>
              <a:p>
                <a:endParaRPr sz="1800"/>
              </a:p>
            </p:txBody>
          </p:sp>
          <p:sp>
            <p:nvSpPr>
              <p:cNvPr id="33" name="bk object 41"/>
              <p:cNvSpPr/>
              <p:nvPr/>
            </p:nvSpPr>
            <p:spPr>
              <a:xfrm>
                <a:off x="4635610" y="0"/>
                <a:ext cx="549275" cy="1009015"/>
              </a:xfrm>
              <a:custGeom>
                <a:avLst/>
                <a:gdLst/>
                <a:ahLst/>
                <a:cxnLst/>
                <a:rect l="l" t="t" r="r" b="b"/>
                <a:pathLst>
                  <a:path w="549275" h="1009015">
                    <a:moveTo>
                      <a:pt x="548707" y="1008567"/>
                    </a:moveTo>
                    <a:lnTo>
                      <a:pt x="0" y="0"/>
                    </a:lnTo>
                  </a:path>
                </a:pathLst>
              </a:custGeom>
              <a:ln w="9626">
                <a:solidFill>
                  <a:srgbClr val="FFFFFF"/>
                </a:solidFill>
              </a:ln>
            </p:spPr>
            <p:txBody>
              <a:bodyPr wrap="square" lIns="0" tIns="0" rIns="0" bIns="0" rtlCol="0"/>
              <a:lstStyle/>
              <a:p>
                <a:endParaRPr sz="1800"/>
              </a:p>
            </p:txBody>
          </p:sp>
          <p:sp>
            <p:nvSpPr>
              <p:cNvPr id="34" name="bk object 42"/>
              <p:cNvSpPr/>
              <p:nvPr/>
            </p:nvSpPr>
            <p:spPr>
              <a:xfrm>
                <a:off x="4558316" y="0"/>
                <a:ext cx="549275" cy="1009015"/>
              </a:xfrm>
              <a:custGeom>
                <a:avLst/>
                <a:gdLst/>
                <a:ahLst/>
                <a:cxnLst/>
                <a:rect l="l" t="t" r="r" b="b"/>
                <a:pathLst>
                  <a:path w="549275" h="1009015">
                    <a:moveTo>
                      <a:pt x="548706" y="1008567"/>
                    </a:moveTo>
                    <a:lnTo>
                      <a:pt x="0" y="0"/>
                    </a:lnTo>
                  </a:path>
                </a:pathLst>
              </a:custGeom>
              <a:ln w="9626">
                <a:solidFill>
                  <a:srgbClr val="FFFFFF"/>
                </a:solidFill>
              </a:ln>
            </p:spPr>
            <p:txBody>
              <a:bodyPr wrap="square" lIns="0" tIns="0" rIns="0" bIns="0" rtlCol="0"/>
              <a:lstStyle/>
              <a:p>
                <a:endParaRPr sz="1800"/>
              </a:p>
            </p:txBody>
          </p:sp>
          <p:sp>
            <p:nvSpPr>
              <p:cNvPr id="35" name="bk object 43"/>
              <p:cNvSpPr/>
              <p:nvPr/>
            </p:nvSpPr>
            <p:spPr>
              <a:xfrm>
                <a:off x="4481002" y="0"/>
                <a:ext cx="549275" cy="1009015"/>
              </a:xfrm>
              <a:custGeom>
                <a:avLst/>
                <a:gdLst/>
                <a:ahLst/>
                <a:cxnLst/>
                <a:rect l="l" t="t" r="r" b="b"/>
                <a:pathLst>
                  <a:path w="549275" h="1009015">
                    <a:moveTo>
                      <a:pt x="548708" y="1008568"/>
                    </a:moveTo>
                    <a:lnTo>
                      <a:pt x="0" y="0"/>
                    </a:lnTo>
                  </a:path>
                </a:pathLst>
              </a:custGeom>
              <a:ln w="9626">
                <a:solidFill>
                  <a:srgbClr val="FFFFFF"/>
                </a:solidFill>
              </a:ln>
            </p:spPr>
            <p:txBody>
              <a:bodyPr wrap="square" lIns="0" tIns="0" rIns="0" bIns="0" rtlCol="0"/>
              <a:lstStyle/>
              <a:p>
                <a:endParaRPr sz="1800"/>
              </a:p>
            </p:txBody>
          </p:sp>
          <p:sp>
            <p:nvSpPr>
              <p:cNvPr id="36" name="bk object 44"/>
              <p:cNvSpPr/>
              <p:nvPr/>
            </p:nvSpPr>
            <p:spPr>
              <a:xfrm>
                <a:off x="4403708" y="0"/>
                <a:ext cx="549275" cy="1009015"/>
              </a:xfrm>
              <a:custGeom>
                <a:avLst/>
                <a:gdLst/>
                <a:ahLst/>
                <a:cxnLst/>
                <a:rect l="l" t="t" r="r" b="b"/>
                <a:pathLst>
                  <a:path w="549275" h="1009015">
                    <a:moveTo>
                      <a:pt x="548707" y="1008568"/>
                    </a:moveTo>
                    <a:lnTo>
                      <a:pt x="0" y="0"/>
                    </a:lnTo>
                  </a:path>
                </a:pathLst>
              </a:custGeom>
              <a:ln w="9626">
                <a:solidFill>
                  <a:srgbClr val="FFFFFF"/>
                </a:solidFill>
              </a:ln>
            </p:spPr>
            <p:txBody>
              <a:bodyPr wrap="square" lIns="0" tIns="0" rIns="0" bIns="0" rtlCol="0"/>
              <a:lstStyle/>
              <a:p>
                <a:endParaRPr sz="1800"/>
              </a:p>
            </p:txBody>
          </p:sp>
          <p:sp>
            <p:nvSpPr>
              <p:cNvPr id="37" name="bk object 45"/>
              <p:cNvSpPr/>
              <p:nvPr/>
            </p:nvSpPr>
            <p:spPr>
              <a:xfrm>
                <a:off x="4326418" y="0"/>
                <a:ext cx="549275" cy="1009015"/>
              </a:xfrm>
              <a:custGeom>
                <a:avLst/>
                <a:gdLst/>
                <a:ahLst/>
                <a:cxnLst/>
                <a:rect l="l" t="t" r="r" b="b"/>
                <a:pathLst>
                  <a:path w="549275" h="1009015">
                    <a:moveTo>
                      <a:pt x="548709" y="1008569"/>
                    </a:moveTo>
                    <a:lnTo>
                      <a:pt x="0" y="0"/>
                    </a:lnTo>
                  </a:path>
                </a:pathLst>
              </a:custGeom>
              <a:ln w="9626">
                <a:solidFill>
                  <a:srgbClr val="FFFFFF"/>
                </a:solidFill>
              </a:ln>
            </p:spPr>
            <p:txBody>
              <a:bodyPr wrap="square" lIns="0" tIns="0" rIns="0" bIns="0" rtlCol="0"/>
              <a:lstStyle/>
              <a:p>
                <a:endParaRPr sz="1800"/>
              </a:p>
            </p:txBody>
          </p:sp>
          <p:sp>
            <p:nvSpPr>
              <p:cNvPr id="38" name="bk object 46"/>
              <p:cNvSpPr/>
              <p:nvPr/>
            </p:nvSpPr>
            <p:spPr>
              <a:xfrm>
                <a:off x="4249122" y="0"/>
                <a:ext cx="549275" cy="1009015"/>
              </a:xfrm>
              <a:custGeom>
                <a:avLst/>
                <a:gdLst/>
                <a:ahLst/>
                <a:cxnLst/>
                <a:rect l="l" t="t" r="r" b="b"/>
                <a:pathLst>
                  <a:path w="549275" h="1009015">
                    <a:moveTo>
                      <a:pt x="548707" y="1008569"/>
                    </a:moveTo>
                    <a:lnTo>
                      <a:pt x="0" y="0"/>
                    </a:lnTo>
                  </a:path>
                </a:pathLst>
              </a:custGeom>
              <a:ln w="9626">
                <a:solidFill>
                  <a:srgbClr val="FFFFFF"/>
                </a:solidFill>
              </a:ln>
            </p:spPr>
            <p:txBody>
              <a:bodyPr wrap="square" lIns="0" tIns="0" rIns="0" bIns="0" rtlCol="0"/>
              <a:lstStyle/>
              <a:p>
                <a:endParaRPr sz="1800"/>
              </a:p>
            </p:txBody>
          </p:sp>
          <p:sp>
            <p:nvSpPr>
              <p:cNvPr id="39" name="bk object 47"/>
              <p:cNvSpPr/>
              <p:nvPr/>
            </p:nvSpPr>
            <p:spPr>
              <a:xfrm>
                <a:off x="4171830" y="0"/>
                <a:ext cx="549275" cy="1009015"/>
              </a:xfrm>
              <a:custGeom>
                <a:avLst/>
                <a:gdLst/>
                <a:ahLst/>
                <a:cxnLst/>
                <a:rect l="l" t="t" r="r" b="b"/>
                <a:pathLst>
                  <a:path w="549275" h="1009015">
                    <a:moveTo>
                      <a:pt x="548707" y="1008570"/>
                    </a:moveTo>
                    <a:lnTo>
                      <a:pt x="0" y="0"/>
                    </a:lnTo>
                  </a:path>
                </a:pathLst>
              </a:custGeom>
              <a:ln w="9626">
                <a:solidFill>
                  <a:srgbClr val="FFFFFF"/>
                </a:solidFill>
              </a:ln>
            </p:spPr>
            <p:txBody>
              <a:bodyPr wrap="square" lIns="0" tIns="0" rIns="0" bIns="0" rtlCol="0"/>
              <a:lstStyle/>
              <a:p>
                <a:endParaRPr sz="1800"/>
              </a:p>
            </p:txBody>
          </p:sp>
          <p:sp>
            <p:nvSpPr>
              <p:cNvPr id="40" name="bk object 48"/>
              <p:cNvSpPr/>
              <p:nvPr/>
            </p:nvSpPr>
            <p:spPr>
              <a:xfrm>
                <a:off x="4094512" y="0"/>
                <a:ext cx="549275" cy="1009015"/>
              </a:xfrm>
              <a:custGeom>
                <a:avLst/>
                <a:gdLst/>
                <a:ahLst/>
                <a:cxnLst/>
                <a:rect l="l" t="t" r="r" b="b"/>
                <a:pathLst>
                  <a:path w="549275" h="1009015">
                    <a:moveTo>
                      <a:pt x="548707" y="1008570"/>
                    </a:moveTo>
                    <a:lnTo>
                      <a:pt x="0" y="0"/>
                    </a:lnTo>
                  </a:path>
                </a:pathLst>
              </a:custGeom>
              <a:ln w="9626">
                <a:solidFill>
                  <a:srgbClr val="FFFFFF"/>
                </a:solidFill>
              </a:ln>
            </p:spPr>
            <p:txBody>
              <a:bodyPr wrap="square" lIns="0" tIns="0" rIns="0" bIns="0" rtlCol="0"/>
              <a:lstStyle/>
              <a:p>
                <a:endParaRPr sz="1800"/>
              </a:p>
            </p:txBody>
          </p:sp>
          <p:sp>
            <p:nvSpPr>
              <p:cNvPr id="41" name="bk object 49"/>
              <p:cNvSpPr/>
              <p:nvPr/>
            </p:nvSpPr>
            <p:spPr>
              <a:xfrm>
                <a:off x="4017231" y="0"/>
                <a:ext cx="549275" cy="1009015"/>
              </a:xfrm>
              <a:custGeom>
                <a:avLst/>
                <a:gdLst/>
                <a:ahLst/>
                <a:cxnLst/>
                <a:rect l="l" t="t" r="r" b="b"/>
                <a:pathLst>
                  <a:path w="549275" h="1009015">
                    <a:moveTo>
                      <a:pt x="548706" y="1008570"/>
                    </a:moveTo>
                    <a:lnTo>
                      <a:pt x="0" y="0"/>
                    </a:lnTo>
                  </a:path>
                </a:pathLst>
              </a:custGeom>
              <a:ln w="9626">
                <a:solidFill>
                  <a:srgbClr val="FFFFFF"/>
                </a:solidFill>
              </a:ln>
            </p:spPr>
            <p:txBody>
              <a:bodyPr wrap="square" lIns="0" tIns="0" rIns="0" bIns="0" rtlCol="0"/>
              <a:lstStyle/>
              <a:p>
                <a:endParaRPr sz="1800"/>
              </a:p>
            </p:txBody>
          </p:sp>
          <p:sp>
            <p:nvSpPr>
              <p:cNvPr id="42" name="bk object 50"/>
              <p:cNvSpPr/>
              <p:nvPr/>
            </p:nvSpPr>
            <p:spPr>
              <a:xfrm>
                <a:off x="3939939" y="0"/>
                <a:ext cx="549275" cy="1009015"/>
              </a:xfrm>
              <a:custGeom>
                <a:avLst/>
                <a:gdLst/>
                <a:ahLst/>
                <a:cxnLst/>
                <a:rect l="l" t="t" r="r" b="b"/>
                <a:pathLst>
                  <a:path w="549275" h="1009015">
                    <a:moveTo>
                      <a:pt x="548707" y="1008571"/>
                    </a:moveTo>
                    <a:lnTo>
                      <a:pt x="0" y="0"/>
                    </a:lnTo>
                  </a:path>
                </a:pathLst>
              </a:custGeom>
              <a:ln w="9626">
                <a:solidFill>
                  <a:srgbClr val="FFFFFF"/>
                </a:solidFill>
              </a:ln>
            </p:spPr>
            <p:txBody>
              <a:bodyPr wrap="square" lIns="0" tIns="0" rIns="0" bIns="0" rtlCol="0"/>
              <a:lstStyle/>
              <a:p>
                <a:endParaRPr sz="1800"/>
              </a:p>
            </p:txBody>
          </p:sp>
          <p:sp>
            <p:nvSpPr>
              <p:cNvPr id="43" name="bk object 51"/>
              <p:cNvSpPr/>
              <p:nvPr/>
            </p:nvSpPr>
            <p:spPr>
              <a:xfrm>
                <a:off x="3862650" y="0"/>
                <a:ext cx="549275" cy="1009015"/>
              </a:xfrm>
              <a:custGeom>
                <a:avLst/>
                <a:gdLst/>
                <a:ahLst/>
                <a:cxnLst/>
                <a:rect l="l" t="t" r="r" b="b"/>
                <a:pathLst>
                  <a:path w="549275" h="1009015">
                    <a:moveTo>
                      <a:pt x="548709" y="1008571"/>
                    </a:moveTo>
                    <a:lnTo>
                      <a:pt x="0" y="0"/>
                    </a:lnTo>
                  </a:path>
                </a:pathLst>
              </a:custGeom>
              <a:ln w="9626">
                <a:solidFill>
                  <a:srgbClr val="FFFFFF"/>
                </a:solidFill>
              </a:ln>
            </p:spPr>
            <p:txBody>
              <a:bodyPr wrap="square" lIns="0" tIns="0" rIns="0" bIns="0" rtlCol="0"/>
              <a:lstStyle/>
              <a:p>
                <a:endParaRPr sz="1800"/>
              </a:p>
            </p:txBody>
          </p:sp>
          <p:sp>
            <p:nvSpPr>
              <p:cNvPr id="44" name="bk object 52"/>
              <p:cNvSpPr/>
              <p:nvPr/>
            </p:nvSpPr>
            <p:spPr>
              <a:xfrm>
                <a:off x="3785356" y="0"/>
                <a:ext cx="549275" cy="1009015"/>
              </a:xfrm>
              <a:custGeom>
                <a:avLst/>
                <a:gdLst/>
                <a:ahLst/>
                <a:cxnLst/>
                <a:rect l="l" t="t" r="r" b="b"/>
                <a:pathLst>
                  <a:path w="549275" h="1009015">
                    <a:moveTo>
                      <a:pt x="548708" y="1008572"/>
                    </a:moveTo>
                    <a:lnTo>
                      <a:pt x="0" y="0"/>
                    </a:lnTo>
                  </a:path>
                </a:pathLst>
              </a:custGeom>
              <a:ln w="9626">
                <a:solidFill>
                  <a:srgbClr val="FFFFFF"/>
                </a:solidFill>
              </a:ln>
            </p:spPr>
            <p:txBody>
              <a:bodyPr wrap="square" lIns="0" tIns="0" rIns="0" bIns="0" rtlCol="0"/>
              <a:lstStyle/>
              <a:p>
                <a:endParaRPr sz="1800"/>
              </a:p>
            </p:txBody>
          </p:sp>
          <p:sp>
            <p:nvSpPr>
              <p:cNvPr id="45" name="bk object 53"/>
              <p:cNvSpPr/>
              <p:nvPr/>
            </p:nvSpPr>
            <p:spPr>
              <a:xfrm>
                <a:off x="3708040" y="0"/>
                <a:ext cx="549275" cy="1009015"/>
              </a:xfrm>
              <a:custGeom>
                <a:avLst/>
                <a:gdLst/>
                <a:ahLst/>
                <a:cxnLst/>
                <a:rect l="l" t="t" r="r" b="b"/>
                <a:pathLst>
                  <a:path w="549275" h="1009015">
                    <a:moveTo>
                      <a:pt x="548709" y="1008572"/>
                    </a:moveTo>
                    <a:lnTo>
                      <a:pt x="0" y="0"/>
                    </a:lnTo>
                  </a:path>
                </a:pathLst>
              </a:custGeom>
              <a:ln w="9626">
                <a:solidFill>
                  <a:srgbClr val="FFFFFF"/>
                </a:solidFill>
              </a:ln>
            </p:spPr>
            <p:txBody>
              <a:bodyPr wrap="square" lIns="0" tIns="0" rIns="0" bIns="0" rtlCol="0"/>
              <a:lstStyle/>
              <a:p>
                <a:endParaRPr sz="1800"/>
              </a:p>
            </p:txBody>
          </p:sp>
          <p:sp>
            <p:nvSpPr>
              <p:cNvPr id="46" name="bk object 54"/>
              <p:cNvSpPr/>
              <p:nvPr/>
            </p:nvSpPr>
            <p:spPr>
              <a:xfrm>
                <a:off x="3630745" y="0"/>
                <a:ext cx="549275" cy="1009015"/>
              </a:xfrm>
              <a:custGeom>
                <a:avLst/>
                <a:gdLst/>
                <a:ahLst/>
                <a:cxnLst/>
                <a:rect l="l" t="t" r="r" b="b"/>
                <a:pathLst>
                  <a:path w="549275" h="1009015">
                    <a:moveTo>
                      <a:pt x="548707" y="1008573"/>
                    </a:moveTo>
                    <a:lnTo>
                      <a:pt x="0" y="0"/>
                    </a:lnTo>
                  </a:path>
                </a:pathLst>
              </a:custGeom>
              <a:ln w="9626">
                <a:solidFill>
                  <a:srgbClr val="FFFFFF"/>
                </a:solidFill>
              </a:ln>
            </p:spPr>
            <p:txBody>
              <a:bodyPr wrap="square" lIns="0" tIns="0" rIns="0" bIns="0" rtlCol="0"/>
              <a:lstStyle/>
              <a:p>
                <a:endParaRPr sz="1800"/>
              </a:p>
            </p:txBody>
          </p:sp>
          <p:sp>
            <p:nvSpPr>
              <p:cNvPr id="47" name="bk object 55"/>
              <p:cNvSpPr/>
              <p:nvPr/>
            </p:nvSpPr>
            <p:spPr>
              <a:xfrm>
                <a:off x="3553454" y="0"/>
                <a:ext cx="549275" cy="1009015"/>
              </a:xfrm>
              <a:custGeom>
                <a:avLst/>
                <a:gdLst/>
                <a:ahLst/>
                <a:cxnLst/>
                <a:rect l="l" t="t" r="r" b="b"/>
                <a:pathLst>
                  <a:path w="549275" h="1009015">
                    <a:moveTo>
                      <a:pt x="548709" y="1008573"/>
                    </a:moveTo>
                    <a:lnTo>
                      <a:pt x="0" y="0"/>
                    </a:lnTo>
                  </a:path>
                </a:pathLst>
              </a:custGeom>
              <a:ln w="9626">
                <a:solidFill>
                  <a:srgbClr val="FFFFFF"/>
                </a:solidFill>
              </a:ln>
            </p:spPr>
            <p:txBody>
              <a:bodyPr wrap="square" lIns="0" tIns="0" rIns="0" bIns="0" rtlCol="0"/>
              <a:lstStyle/>
              <a:p>
                <a:endParaRPr sz="1800"/>
              </a:p>
            </p:txBody>
          </p:sp>
          <p:sp>
            <p:nvSpPr>
              <p:cNvPr id="48" name="bk object 56"/>
              <p:cNvSpPr/>
              <p:nvPr/>
            </p:nvSpPr>
            <p:spPr>
              <a:xfrm>
                <a:off x="3476162" y="0"/>
                <a:ext cx="549275" cy="1009015"/>
              </a:xfrm>
              <a:custGeom>
                <a:avLst/>
                <a:gdLst/>
                <a:ahLst/>
                <a:cxnLst/>
                <a:rect l="l" t="t" r="r" b="b"/>
                <a:pathLst>
                  <a:path w="549275" h="1009015">
                    <a:moveTo>
                      <a:pt x="548709" y="1008573"/>
                    </a:moveTo>
                    <a:lnTo>
                      <a:pt x="0" y="0"/>
                    </a:lnTo>
                  </a:path>
                </a:pathLst>
              </a:custGeom>
              <a:ln w="9626">
                <a:solidFill>
                  <a:srgbClr val="FFFFFF"/>
                </a:solidFill>
              </a:ln>
            </p:spPr>
            <p:txBody>
              <a:bodyPr wrap="square" lIns="0" tIns="0" rIns="0" bIns="0" rtlCol="0"/>
              <a:lstStyle/>
              <a:p>
                <a:endParaRPr sz="1800"/>
              </a:p>
            </p:txBody>
          </p:sp>
          <p:sp>
            <p:nvSpPr>
              <p:cNvPr id="49" name="bk object 57"/>
              <p:cNvSpPr/>
              <p:nvPr/>
            </p:nvSpPr>
            <p:spPr>
              <a:xfrm>
                <a:off x="3398870" y="0"/>
                <a:ext cx="549275" cy="1009015"/>
              </a:xfrm>
              <a:custGeom>
                <a:avLst/>
                <a:gdLst/>
                <a:ahLst/>
                <a:cxnLst/>
                <a:rect l="l" t="t" r="r" b="b"/>
                <a:pathLst>
                  <a:path w="549275" h="1009015">
                    <a:moveTo>
                      <a:pt x="548709" y="1008574"/>
                    </a:moveTo>
                    <a:lnTo>
                      <a:pt x="0" y="0"/>
                    </a:lnTo>
                  </a:path>
                </a:pathLst>
              </a:custGeom>
              <a:ln w="9626">
                <a:solidFill>
                  <a:srgbClr val="FFFFFF"/>
                </a:solidFill>
              </a:ln>
            </p:spPr>
            <p:txBody>
              <a:bodyPr wrap="square" lIns="0" tIns="0" rIns="0" bIns="0" rtlCol="0"/>
              <a:lstStyle/>
              <a:p>
                <a:endParaRPr sz="1800"/>
              </a:p>
            </p:txBody>
          </p:sp>
          <p:sp>
            <p:nvSpPr>
              <p:cNvPr id="50" name="bk object 58"/>
              <p:cNvSpPr/>
              <p:nvPr/>
            </p:nvSpPr>
            <p:spPr>
              <a:xfrm>
                <a:off x="3321567" y="0"/>
                <a:ext cx="549275" cy="1009015"/>
              </a:xfrm>
              <a:custGeom>
                <a:avLst/>
                <a:gdLst/>
                <a:ahLst/>
                <a:cxnLst/>
                <a:rect l="l" t="t" r="r" b="b"/>
                <a:pathLst>
                  <a:path w="549275" h="1009015">
                    <a:moveTo>
                      <a:pt x="548710" y="1008574"/>
                    </a:moveTo>
                    <a:lnTo>
                      <a:pt x="0" y="0"/>
                    </a:lnTo>
                  </a:path>
                </a:pathLst>
              </a:custGeom>
              <a:ln w="9626">
                <a:solidFill>
                  <a:srgbClr val="FFFFFF"/>
                </a:solidFill>
              </a:ln>
            </p:spPr>
            <p:txBody>
              <a:bodyPr wrap="square" lIns="0" tIns="0" rIns="0" bIns="0" rtlCol="0"/>
              <a:lstStyle/>
              <a:p>
                <a:endParaRPr sz="1800"/>
              </a:p>
            </p:txBody>
          </p:sp>
          <p:sp>
            <p:nvSpPr>
              <p:cNvPr id="51" name="bk object 59"/>
              <p:cNvSpPr/>
              <p:nvPr/>
            </p:nvSpPr>
            <p:spPr>
              <a:xfrm>
                <a:off x="3244271" y="0"/>
                <a:ext cx="549275" cy="1009015"/>
              </a:xfrm>
              <a:custGeom>
                <a:avLst/>
                <a:gdLst/>
                <a:ahLst/>
                <a:cxnLst/>
                <a:rect l="l" t="t" r="r" b="b"/>
                <a:pathLst>
                  <a:path w="549275" h="1009015">
                    <a:moveTo>
                      <a:pt x="548709" y="1008575"/>
                    </a:moveTo>
                    <a:lnTo>
                      <a:pt x="0" y="0"/>
                    </a:lnTo>
                  </a:path>
                </a:pathLst>
              </a:custGeom>
              <a:ln w="9626">
                <a:solidFill>
                  <a:srgbClr val="FFFFFF"/>
                </a:solidFill>
              </a:ln>
            </p:spPr>
            <p:txBody>
              <a:bodyPr wrap="square" lIns="0" tIns="0" rIns="0" bIns="0" rtlCol="0"/>
              <a:lstStyle/>
              <a:p>
                <a:endParaRPr sz="1800"/>
              </a:p>
            </p:txBody>
          </p:sp>
          <p:sp>
            <p:nvSpPr>
              <p:cNvPr id="52" name="bk object 60"/>
              <p:cNvSpPr/>
              <p:nvPr/>
            </p:nvSpPr>
            <p:spPr>
              <a:xfrm>
                <a:off x="3166960" y="0"/>
                <a:ext cx="549275" cy="1009015"/>
              </a:xfrm>
              <a:custGeom>
                <a:avLst/>
                <a:gdLst/>
                <a:ahLst/>
                <a:cxnLst/>
                <a:rect l="l" t="t" r="r" b="b"/>
                <a:pathLst>
                  <a:path w="549275" h="1009015">
                    <a:moveTo>
                      <a:pt x="548713" y="1008575"/>
                    </a:moveTo>
                    <a:lnTo>
                      <a:pt x="0" y="0"/>
                    </a:lnTo>
                  </a:path>
                </a:pathLst>
              </a:custGeom>
              <a:ln w="9626">
                <a:solidFill>
                  <a:srgbClr val="FFFFFF"/>
                </a:solidFill>
              </a:ln>
            </p:spPr>
            <p:txBody>
              <a:bodyPr wrap="square" lIns="0" tIns="0" rIns="0" bIns="0" rtlCol="0"/>
              <a:lstStyle/>
              <a:p>
                <a:endParaRPr sz="1800"/>
              </a:p>
            </p:txBody>
          </p:sp>
          <p:sp>
            <p:nvSpPr>
              <p:cNvPr id="53" name="bk object 61"/>
              <p:cNvSpPr/>
              <p:nvPr/>
            </p:nvSpPr>
            <p:spPr>
              <a:xfrm>
                <a:off x="3089666" y="0"/>
                <a:ext cx="549275" cy="1009015"/>
              </a:xfrm>
              <a:custGeom>
                <a:avLst/>
                <a:gdLst/>
                <a:ahLst/>
                <a:cxnLst/>
                <a:rect l="l" t="t" r="r" b="b"/>
                <a:pathLst>
                  <a:path w="549275" h="1009015">
                    <a:moveTo>
                      <a:pt x="548712" y="1008575"/>
                    </a:moveTo>
                    <a:lnTo>
                      <a:pt x="0" y="0"/>
                    </a:lnTo>
                  </a:path>
                </a:pathLst>
              </a:custGeom>
              <a:ln w="9626">
                <a:solidFill>
                  <a:srgbClr val="FFFFFF"/>
                </a:solidFill>
              </a:ln>
            </p:spPr>
            <p:txBody>
              <a:bodyPr wrap="square" lIns="0" tIns="0" rIns="0" bIns="0" rtlCol="0"/>
              <a:lstStyle/>
              <a:p>
                <a:endParaRPr sz="1800"/>
              </a:p>
            </p:txBody>
          </p:sp>
          <p:sp>
            <p:nvSpPr>
              <p:cNvPr id="54" name="bk object 62"/>
              <p:cNvSpPr/>
              <p:nvPr/>
            </p:nvSpPr>
            <p:spPr>
              <a:xfrm>
                <a:off x="3012358" y="0"/>
                <a:ext cx="549275" cy="1009015"/>
              </a:xfrm>
              <a:custGeom>
                <a:avLst/>
                <a:gdLst/>
                <a:ahLst/>
                <a:cxnLst/>
                <a:rect l="l" t="t" r="r" b="b"/>
                <a:pathLst>
                  <a:path w="549275" h="1009015">
                    <a:moveTo>
                      <a:pt x="548710" y="1008576"/>
                    </a:moveTo>
                    <a:lnTo>
                      <a:pt x="0" y="0"/>
                    </a:lnTo>
                  </a:path>
                </a:pathLst>
              </a:custGeom>
              <a:ln w="9626">
                <a:solidFill>
                  <a:srgbClr val="FFFFFF"/>
                </a:solidFill>
              </a:ln>
            </p:spPr>
            <p:txBody>
              <a:bodyPr wrap="square" lIns="0" tIns="0" rIns="0" bIns="0" rtlCol="0"/>
              <a:lstStyle/>
              <a:p>
                <a:endParaRPr sz="1800"/>
              </a:p>
            </p:txBody>
          </p:sp>
          <p:sp>
            <p:nvSpPr>
              <p:cNvPr id="55" name="bk object 63"/>
              <p:cNvSpPr/>
              <p:nvPr/>
            </p:nvSpPr>
            <p:spPr>
              <a:xfrm>
                <a:off x="2935058" y="0"/>
                <a:ext cx="549275" cy="1009015"/>
              </a:xfrm>
              <a:custGeom>
                <a:avLst/>
                <a:gdLst/>
                <a:ahLst/>
                <a:cxnLst/>
                <a:rect l="l" t="t" r="r" b="b"/>
                <a:pathLst>
                  <a:path w="549275" h="1009015">
                    <a:moveTo>
                      <a:pt x="548714" y="1008576"/>
                    </a:moveTo>
                    <a:lnTo>
                      <a:pt x="0" y="0"/>
                    </a:lnTo>
                  </a:path>
                </a:pathLst>
              </a:custGeom>
              <a:ln w="9626">
                <a:solidFill>
                  <a:srgbClr val="FFFFFF"/>
                </a:solidFill>
              </a:ln>
            </p:spPr>
            <p:txBody>
              <a:bodyPr wrap="square" lIns="0" tIns="0" rIns="0" bIns="0" rtlCol="0"/>
              <a:lstStyle/>
              <a:p>
                <a:endParaRPr sz="1800"/>
              </a:p>
            </p:txBody>
          </p:sp>
          <p:sp>
            <p:nvSpPr>
              <p:cNvPr id="56" name="bk object 64"/>
              <p:cNvSpPr/>
              <p:nvPr/>
            </p:nvSpPr>
            <p:spPr>
              <a:xfrm>
                <a:off x="2857785" y="0"/>
                <a:ext cx="549275" cy="1009015"/>
              </a:xfrm>
              <a:custGeom>
                <a:avLst/>
                <a:gdLst/>
                <a:ahLst/>
                <a:cxnLst/>
                <a:rect l="l" t="t" r="r" b="b"/>
                <a:pathLst>
                  <a:path w="549275" h="1009015">
                    <a:moveTo>
                      <a:pt x="548710" y="1008577"/>
                    </a:moveTo>
                    <a:lnTo>
                      <a:pt x="0" y="0"/>
                    </a:lnTo>
                  </a:path>
                </a:pathLst>
              </a:custGeom>
              <a:ln w="9626">
                <a:solidFill>
                  <a:srgbClr val="FFFFFF"/>
                </a:solidFill>
              </a:ln>
            </p:spPr>
            <p:txBody>
              <a:bodyPr wrap="square" lIns="0" tIns="0" rIns="0" bIns="0" rtlCol="0"/>
              <a:lstStyle/>
              <a:p>
                <a:endParaRPr sz="1800"/>
              </a:p>
            </p:txBody>
          </p:sp>
          <p:sp>
            <p:nvSpPr>
              <p:cNvPr id="57" name="bk object 65"/>
              <p:cNvSpPr/>
              <p:nvPr/>
            </p:nvSpPr>
            <p:spPr>
              <a:xfrm>
                <a:off x="2780492" y="0"/>
                <a:ext cx="549275" cy="1009015"/>
              </a:xfrm>
              <a:custGeom>
                <a:avLst/>
                <a:gdLst/>
                <a:ahLst/>
                <a:cxnLst/>
                <a:rect l="l" t="t" r="r" b="b"/>
                <a:pathLst>
                  <a:path w="549275" h="1009015">
                    <a:moveTo>
                      <a:pt x="548710" y="1008577"/>
                    </a:moveTo>
                    <a:lnTo>
                      <a:pt x="0" y="0"/>
                    </a:lnTo>
                  </a:path>
                </a:pathLst>
              </a:custGeom>
              <a:ln w="9626">
                <a:solidFill>
                  <a:srgbClr val="FFFFFF"/>
                </a:solidFill>
              </a:ln>
            </p:spPr>
            <p:txBody>
              <a:bodyPr wrap="square" lIns="0" tIns="0" rIns="0" bIns="0" rtlCol="0"/>
              <a:lstStyle/>
              <a:p>
                <a:endParaRPr sz="1800"/>
              </a:p>
            </p:txBody>
          </p:sp>
          <p:sp>
            <p:nvSpPr>
              <p:cNvPr id="58" name="bk object 66"/>
              <p:cNvSpPr/>
              <p:nvPr/>
            </p:nvSpPr>
            <p:spPr>
              <a:xfrm>
                <a:off x="2703202" y="0"/>
                <a:ext cx="549275" cy="1009015"/>
              </a:xfrm>
              <a:custGeom>
                <a:avLst/>
                <a:gdLst/>
                <a:ahLst/>
                <a:cxnLst/>
                <a:rect l="l" t="t" r="r" b="b"/>
                <a:pathLst>
                  <a:path w="549275" h="1009015">
                    <a:moveTo>
                      <a:pt x="548711" y="1008578"/>
                    </a:moveTo>
                    <a:lnTo>
                      <a:pt x="0" y="0"/>
                    </a:lnTo>
                  </a:path>
                </a:pathLst>
              </a:custGeom>
              <a:ln w="9626">
                <a:solidFill>
                  <a:srgbClr val="FFFFFF"/>
                </a:solidFill>
              </a:ln>
            </p:spPr>
            <p:txBody>
              <a:bodyPr wrap="square" lIns="0" tIns="0" rIns="0" bIns="0" rtlCol="0"/>
              <a:lstStyle/>
              <a:p>
                <a:endParaRPr sz="1800"/>
              </a:p>
            </p:txBody>
          </p:sp>
          <p:sp>
            <p:nvSpPr>
              <p:cNvPr id="59" name="bk object 67"/>
              <p:cNvSpPr/>
              <p:nvPr/>
            </p:nvSpPr>
            <p:spPr>
              <a:xfrm>
                <a:off x="2625884" y="0"/>
                <a:ext cx="549275" cy="1009015"/>
              </a:xfrm>
              <a:custGeom>
                <a:avLst/>
                <a:gdLst/>
                <a:ahLst/>
                <a:cxnLst/>
                <a:rect l="l" t="t" r="r" b="b"/>
                <a:pathLst>
                  <a:path w="549275" h="1009015">
                    <a:moveTo>
                      <a:pt x="548711" y="1008578"/>
                    </a:moveTo>
                    <a:lnTo>
                      <a:pt x="0" y="0"/>
                    </a:lnTo>
                  </a:path>
                </a:pathLst>
              </a:custGeom>
              <a:ln w="9626">
                <a:solidFill>
                  <a:srgbClr val="FFFFFF"/>
                </a:solidFill>
              </a:ln>
            </p:spPr>
            <p:txBody>
              <a:bodyPr wrap="square" lIns="0" tIns="0" rIns="0" bIns="0" rtlCol="0"/>
              <a:lstStyle/>
              <a:p>
                <a:endParaRPr sz="1800"/>
              </a:p>
            </p:txBody>
          </p:sp>
          <p:sp>
            <p:nvSpPr>
              <p:cNvPr id="60" name="bk object 68"/>
              <p:cNvSpPr/>
              <p:nvPr/>
            </p:nvSpPr>
            <p:spPr>
              <a:xfrm>
                <a:off x="2548574" y="0"/>
                <a:ext cx="549275" cy="1009015"/>
              </a:xfrm>
              <a:custGeom>
                <a:avLst/>
                <a:gdLst/>
                <a:ahLst/>
                <a:cxnLst/>
                <a:rect l="l" t="t" r="r" b="b"/>
                <a:pathLst>
                  <a:path w="549275" h="1009015">
                    <a:moveTo>
                      <a:pt x="548716" y="1008578"/>
                    </a:moveTo>
                    <a:lnTo>
                      <a:pt x="0" y="0"/>
                    </a:lnTo>
                  </a:path>
                </a:pathLst>
              </a:custGeom>
              <a:ln w="9626">
                <a:solidFill>
                  <a:srgbClr val="FFFFFF"/>
                </a:solidFill>
              </a:ln>
            </p:spPr>
            <p:txBody>
              <a:bodyPr wrap="square" lIns="0" tIns="0" rIns="0" bIns="0" rtlCol="0"/>
              <a:lstStyle/>
              <a:p>
                <a:endParaRPr sz="1800"/>
              </a:p>
            </p:txBody>
          </p:sp>
          <p:sp>
            <p:nvSpPr>
              <p:cNvPr id="61" name="bk object 69"/>
              <p:cNvSpPr/>
              <p:nvPr/>
            </p:nvSpPr>
            <p:spPr>
              <a:xfrm>
                <a:off x="2471278" y="0"/>
                <a:ext cx="549275" cy="1009015"/>
              </a:xfrm>
              <a:custGeom>
                <a:avLst/>
                <a:gdLst/>
                <a:ahLst/>
                <a:cxnLst/>
                <a:rect l="l" t="t" r="r" b="b"/>
                <a:pathLst>
                  <a:path w="549275" h="1009015">
                    <a:moveTo>
                      <a:pt x="548714" y="1008579"/>
                    </a:moveTo>
                    <a:lnTo>
                      <a:pt x="0" y="0"/>
                    </a:lnTo>
                  </a:path>
                </a:pathLst>
              </a:custGeom>
              <a:ln w="9626">
                <a:solidFill>
                  <a:srgbClr val="FFFFFF"/>
                </a:solidFill>
              </a:ln>
            </p:spPr>
            <p:txBody>
              <a:bodyPr wrap="square" lIns="0" tIns="0" rIns="0" bIns="0" rtlCol="0"/>
              <a:lstStyle/>
              <a:p>
                <a:endParaRPr sz="1800"/>
              </a:p>
            </p:txBody>
          </p:sp>
          <p:sp>
            <p:nvSpPr>
              <p:cNvPr id="62" name="bk object 70"/>
              <p:cNvSpPr/>
              <p:nvPr/>
            </p:nvSpPr>
            <p:spPr>
              <a:xfrm>
                <a:off x="2393993" y="0"/>
                <a:ext cx="549275" cy="1009015"/>
              </a:xfrm>
              <a:custGeom>
                <a:avLst/>
                <a:gdLst/>
                <a:ahLst/>
                <a:cxnLst/>
                <a:rect l="l" t="t" r="r" b="b"/>
                <a:pathLst>
                  <a:path w="549275" h="1009015">
                    <a:moveTo>
                      <a:pt x="548711" y="1008579"/>
                    </a:moveTo>
                    <a:lnTo>
                      <a:pt x="0" y="0"/>
                    </a:lnTo>
                  </a:path>
                </a:pathLst>
              </a:custGeom>
              <a:ln w="9626">
                <a:solidFill>
                  <a:srgbClr val="FFFFFF"/>
                </a:solidFill>
              </a:ln>
            </p:spPr>
            <p:txBody>
              <a:bodyPr wrap="square" lIns="0" tIns="0" rIns="0" bIns="0" rtlCol="0"/>
              <a:lstStyle/>
              <a:p>
                <a:endParaRPr sz="1800"/>
              </a:p>
            </p:txBody>
          </p:sp>
          <p:sp>
            <p:nvSpPr>
              <p:cNvPr id="63" name="bk object 71"/>
              <p:cNvSpPr/>
              <p:nvPr/>
            </p:nvSpPr>
            <p:spPr>
              <a:xfrm>
                <a:off x="2316705" y="0"/>
                <a:ext cx="549275" cy="1009015"/>
              </a:xfrm>
              <a:custGeom>
                <a:avLst/>
                <a:gdLst/>
                <a:ahLst/>
                <a:cxnLst/>
                <a:rect l="l" t="t" r="r" b="b"/>
                <a:pathLst>
                  <a:path w="549275" h="1009015">
                    <a:moveTo>
                      <a:pt x="548713" y="1008580"/>
                    </a:moveTo>
                    <a:lnTo>
                      <a:pt x="0" y="0"/>
                    </a:lnTo>
                  </a:path>
                </a:pathLst>
              </a:custGeom>
              <a:ln w="9626">
                <a:solidFill>
                  <a:srgbClr val="FFFFFF"/>
                </a:solidFill>
              </a:ln>
            </p:spPr>
            <p:txBody>
              <a:bodyPr wrap="square" lIns="0" tIns="0" rIns="0" bIns="0" rtlCol="0"/>
              <a:lstStyle/>
              <a:p>
                <a:endParaRPr sz="1800"/>
              </a:p>
            </p:txBody>
          </p:sp>
          <p:sp>
            <p:nvSpPr>
              <p:cNvPr id="64" name="bk object 72"/>
              <p:cNvSpPr/>
              <p:nvPr/>
            </p:nvSpPr>
            <p:spPr>
              <a:xfrm>
                <a:off x="2239390" y="0"/>
                <a:ext cx="549275" cy="1009015"/>
              </a:xfrm>
              <a:custGeom>
                <a:avLst/>
                <a:gdLst/>
                <a:ahLst/>
                <a:cxnLst/>
                <a:rect l="l" t="t" r="r" b="b"/>
                <a:pathLst>
                  <a:path w="549275" h="1009015">
                    <a:moveTo>
                      <a:pt x="548716" y="1008580"/>
                    </a:moveTo>
                    <a:lnTo>
                      <a:pt x="0" y="0"/>
                    </a:lnTo>
                  </a:path>
                </a:pathLst>
              </a:custGeom>
              <a:ln w="9626">
                <a:solidFill>
                  <a:srgbClr val="FFFFFF"/>
                </a:solidFill>
              </a:ln>
            </p:spPr>
            <p:txBody>
              <a:bodyPr wrap="square" lIns="0" tIns="0" rIns="0" bIns="0" rtlCol="0"/>
              <a:lstStyle/>
              <a:p>
                <a:endParaRPr sz="1800"/>
              </a:p>
            </p:txBody>
          </p:sp>
          <p:sp>
            <p:nvSpPr>
              <p:cNvPr id="65" name="bk object 73"/>
              <p:cNvSpPr/>
              <p:nvPr/>
            </p:nvSpPr>
            <p:spPr>
              <a:xfrm>
                <a:off x="2162120" y="0"/>
                <a:ext cx="549275" cy="1009015"/>
              </a:xfrm>
              <a:custGeom>
                <a:avLst/>
                <a:gdLst/>
                <a:ahLst/>
                <a:cxnLst/>
                <a:rect l="l" t="t" r="r" b="b"/>
                <a:pathLst>
                  <a:path w="549275" h="1009015">
                    <a:moveTo>
                      <a:pt x="548714" y="1008581"/>
                    </a:moveTo>
                    <a:lnTo>
                      <a:pt x="0" y="0"/>
                    </a:lnTo>
                  </a:path>
                </a:pathLst>
              </a:custGeom>
              <a:ln w="9626">
                <a:solidFill>
                  <a:srgbClr val="FFFFFF"/>
                </a:solidFill>
              </a:ln>
            </p:spPr>
            <p:txBody>
              <a:bodyPr wrap="square" lIns="0" tIns="0" rIns="0" bIns="0" rtlCol="0"/>
              <a:lstStyle/>
              <a:p>
                <a:endParaRPr sz="1800"/>
              </a:p>
            </p:txBody>
          </p:sp>
          <p:sp>
            <p:nvSpPr>
              <p:cNvPr id="66" name="bk object 74"/>
              <p:cNvSpPr/>
              <p:nvPr/>
            </p:nvSpPr>
            <p:spPr>
              <a:xfrm>
                <a:off x="2084802" y="0"/>
                <a:ext cx="549275" cy="1009015"/>
              </a:xfrm>
              <a:custGeom>
                <a:avLst/>
                <a:gdLst/>
                <a:ahLst/>
                <a:cxnLst/>
                <a:rect l="l" t="t" r="r" b="b"/>
                <a:pathLst>
                  <a:path w="549275" h="1009015">
                    <a:moveTo>
                      <a:pt x="548714" y="1008581"/>
                    </a:moveTo>
                    <a:lnTo>
                      <a:pt x="0" y="0"/>
                    </a:lnTo>
                  </a:path>
                </a:pathLst>
              </a:custGeom>
              <a:ln w="9626">
                <a:solidFill>
                  <a:srgbClr val="FFFFFF"/>
                </a:solidFill>
              </a:ln>
            </p:spPr>
            <p:txBody>
              <a:bodyPr wrap="square" lIns="0" tIns="0" rIns="0" bIns="0" rtlCol="0"/>
              <a:lstStyle/>
              <a:p>
                <a:endParaRPr sz="1800"/>
              </a:p>
            </p:txBody>
          </p:sp>
          <p:sp>
            <p:nvSpPr>
              <p:cNvPr id="67" name="bk object 75"/>
              <p:cNvSpPr/>
              <p:nvPr/>
            </p:nvSpPr>
            <p:spPr>
              <a:xfrm>
                <a:off x="2007521" y="0"/>
                <a:ext cx="549275" cy="1009015"/>
              </a:xfrm>
              <a:custGeom>
                <a:avLst/>
                <a:gdLst/>
                <a:ahLst/>
                <a:cxnLst/>
                <a:rect l="l" t="t" r="r" b="b"/>
                <a:pathLst>
                  <a:path w="549275" h="1009015">
                    <a:moveTo>
                      <a:pt x="548713" y="1008581"/>
                    </a:moveTo>
                    <a:lnTo>
                      <a:pt x="0" y="0"/>
                    </a:lnTo>
                  </a:path>
                </a:pathLst>
              </a:custGeom>
              <a:ln w="9626">
                <a:solidFill>
                  <a:srgbClr val="FFFFFF"/>
                </a:solidFill>
              </a:ln>
            </p:spPr>
            <p:txBody>
              <a:bodyPr wrap="square" lIns="0" tIns="0" rIns="0" bIns="0" rtlCol="0"/>
              <a:lstStyle/>
              <a:p>
                <a:endParaRPr sz="1800"/>
              </a:p>
            </p:txBody>
          </p:sp>
          <p:sp>
            <p:nvSpPr>
              <p:cNvPr id="68" name="bk object 76"/>
              <p:cNvSpPr/>
              <p:nvPr/>
            </p:nvSpPr>
            <p:spPr>
              <a:xfrm>
                <a:off x="1930220" y="0"/>
                <a:ext cx="549275" cy="1009015"/>
              </a:xfrm>
              <a:custGeom>
                <a:avLst/>
                <a:gdLst/>
                <a:ahLst/>
                <a:cxnLst/>
                <a:rect l="l" t="t" r="r" b="b"/>
                <a:pathLst>
                  <a:path w="549275" h="1009015">
                    <a:moveTo>
                      <a:pt x="548716" y="1008582"/>
                    </a:moveTo>
                    <a:lnTo>
                      <a:pt x="0" y="0"/>
                    </a:lnTo>
                  </a:path>
                </a:pathLst>
              </a:custGeom>
              <a:ln w="9626">
                <a:solidFill>
                  <a:srgbClr val="FFFFFF"/>
                </a:solidFill>
              </a:ln>
            </p:spPr>
            <p:txBody>
              <a:bodyPr wrap="square" lIns="0" tIns="0" rIns="0" bIns="0" rtlCol="0"/>
              <a:lstStyle/>
              <a:p>
                <a:endParaRPr sz="1800"/>
              </a:p>
            </p:txBody>
          </p:sp>
          <p:sp>
            <p:nvSpPr>
              <p:cNvPr id="69" name="bk object 77"/>
              <p:cNvSpPr/>
              <p:nvPr/>
            </p:nvSpPr>
            <p:spPr>
              <a:xfrm>
                <a:off x="1852906" y="0"/>
                <a:ext cx="549275" cy="1009015"/>
              </a:xfrm>
              <a:custGeom>
                <a:avLst/>
                <a:gdLst/>
                <a:ahLst/>
                <a:cxnLst/>
                <a:rect l="l" t="t" r="r" b="b"/>
                <a:pathLst>
                  <a:path w="549275" h="1009015">
                    <a:moveTo>
                      <a:pt x="548718" y="1008582"/>
                    </a:moveTo>
                    <a:lnTo>
                      <a:pt x="0" y="0"/>
                    </a:lnTo>
                  </a:path>
                </a:pathLst>
              </a:custGeom>
              <a:ln w="9626">
                <a:solidFill>
                  <a:srgbClr val="FFFFFF"/>
                </a:solidFill>
              </a:ln>
            </p:spPr>
            <p:txBody>
              <a:bodyPr wrap="square" lIns="0" tIns="0" rIns="0" bIns="0" rtlCol="0"/>
              <a:lstStyle/>
              <a:p>
                <a:endParaRPr sz="1800"/>
              </a:p>
            </p:txBody>
          </p:sp>
          <p:sp>
            <p:nvSpPr>
              <p:cNvPr id="70" name="bk object 78"/>
              <p:cNvSpPr/>
              <p:nvPr/>
            </p:nvSpPr>
            <p:spPr>
              <a:xfrm>
                <a:off x="1775621" y="0"/>
                <a:ext cx="549275" cy="1009015"/>
              </a:xfrm>
              <a:custGeom>
                <a:avLst/>
                <a:gdLst/>
                <a:ahLst/>
                <a:cxnLst/>
                <a:rect l="l" t="t" r="r" b="b"/>
                <a:pathLst>
                  <a:path w="549275" h="1009015">
                    <a:moveTo>
                      <a:pt x="548715" y="1008583"/>
                    </a:moveTo>
                    <a:lnTo>
                      <a:pt x="0" y="0"/>
                    </a:lnTo>
                  </a:path>
                </a:pathLst>
              </a:custGeom>
              <a:ln w="9626">
                <a:solidFill>
                  <a:srgbClr val="FFFFFF"/>
                </a:solidFill>
              </a:ln>
            </p:spPr>
            <p:txBody>
              <a:bodyPr wrap="square" lIns="0" tIns="0" rIns="0" bIns="0" rtlCol="0"/>
              <a:lstStyle/>
              <a:p>
                <a:endParaRPr sz="1800"/>
              </a:p>
            </p:txBody>
          </p:sp>
          <p:sp>
            <p:nvSpPr>
              <p:cNvPr id="71" name="bk object 79"/>
              <p:cNvSpPr/>
              <p:nvPr/>
            </p:nvSpPr>
            <p:spPr>
              <a:xfrm>
                <a:off x="1698325" y="0"/>
                <a:ext cx="549275" cy="1009015"/>
              </a:xfrm>
              <a:custGeom>
                <a:avLst/>
                <a:gdLst/>
                <a:ahLst/>
                <a:cxnLst/>
                <a:rect l="l" t="t" r="r" b="b"/>
                <a:pathLst>
                  <a:path w="549275" h="1009015">
                    <a:moveTo>
                      <a:pt x="548713" y="1008583"/>
                    </a:moveTo>
                    <a:lnTo>
                      <a:pt x="0" y="0"/>
                    </a:lnTo>
                  </a:path>
                </a:pathLst>
              </a:custGeom>
              <a:ln w="9626">
                <a:solidFill>
                  <a:srgbClr val="FFFFFF"/>
                </a:solidFill>
              </a:ln>
            </p:spPr>
            <p:txBody>
              <a:bodyPr wrap="square" lIns="0" tIns="0" rIns="0" bIns="0" rtlCol="0"/>
              <a:lstStyle/>
              <a:p>
                <a:endParaRPr sz="1800"/>
              </a:p>
            </p:txBody>
          </p:sp>
          <p:sp>
            <p:nvSpPr>
              <p:cNvPr id="72" name="bk object 80"/>
              <p:cNvSpPr/>
              <p:nvPr/>
            </p:nvSpPr>
            <p:spPr>
              <a:xfrm>
                <a:off x="1621022" y="0"/>
                <a:ext cx="549275" cy="1009015"/>
              </a:xfrm>
              <a:custGeom>
                <a:avLst/>
                <a:gdLst/>
                <a:ahLst/>
                <a:cxnLst/>
                <a:rect l="l" t="t" r="r" b="b"/>
                <a:pathLst>
                  <a:path w="549275" h="1009015">
                    <a:moveTo>
                      <a:pt x="548714" y="1008584"/>
                    </a:moveTo>
                    <a:lnTo>
                      <a:pt x="0" y="0"/>
                    </a:lnTo>
                  </a:path>
                </a:pathLst>
              </a:custGeom>
              <a:ln w="9626">
                <a:solidFill>
                  <a:srgbClr val="FFFFFF"/>
                </a:solidFill>
              </a:ln>
            </p:spPr>
            <p:txBody>
              <a:bodyPr wrap="square" lIns="0" tIns="0" rIns="0" bIns="0" rtlCol="0"/>
              <a:lstStyle/>
              <a:p>
                <a:endParaRPr sz="1800"/>
              </a:p>
            </p:txBody>
          </p:sp>
          <p:sp>
            <p:nvSpPr>
              <p:cNvPr id="73" name="bk object 81"/>
              <p:cNvSpPr/>
              <p:nvPr/>
            </p:nvSpPr>
            <p:spPr>
              <a:xfrm>
                <a:off x="1543744" y="0"/>
                <a:ext cx="549275" cy="1009015"/>
              </a:xfrm>
              <a:custGeom>
                <a:avLst/>
                <a:gdLst/>
                <a:ahLst/>
                <a:cxnLst/>
                <a:rect l="l" t="t" r="r" b="b"/>
                <a:pathLst>
                  <a:path w="549275" h="1009015">
                    <a:moveTo>
                      <a:pt x="548716" y="1008584"/>
                    </a:moveTo>
                    <a:lnTo>
                      <a:pt x="0" y="0"/>
                    </a:lnTo>
                  </a:path>
                </a:pathLst>
              </a:custGeom>
              <a:ln w="9626">
                <a:solidFill>
                  <a:srgbClr val="FFFFFF"/>
                </a:solidFill>
              </a:ln>
            </p:spPr>
            <p:txBody>
              <a:bodyPr wrap="square" lIns="0" tIns="0" rIns="0" bIns="0" rtlCol="0"/>
              <a:lstStyle/>
              <a:p>
                <a:endParaRPr sz="1800"/>
              </a:p>
            </p:txBody>
          </p:sp>
          <p:sp>
            <p:nvSpPr>
              <p:cNvPr id="74" name="bk object 82"/>
              <p:cNvSpPr/>
              <p:nvPr/>
            </p:nvSpPr>
            <p:spPr>
              <a:xfrm>
                <a:off x="1466432" y="0"/>
                <a:ext cx="549275" cy="1009015"/>
              </a:xfrm>
              <a:custGeom>
                <a:avLst/>
                <a:gdLst/>
                <a:ahLst/>
                <a:cxnLst/>
                <a:rect l="l" t="t" r="r" b="b"/>
                <a:pathLst>
                  <a:path w="549275" h="1009015">
                    <a:moveTo>
                      <a:pt x="548719" y="1008584"/>
                    </a:moveTo>
                    <a:lnTo>
                      <a:pt x="0" y="0"/>
                    </a:lnTo>
                  </a:path>
                </a:pathLst>
              </a:custGeom>
              <a:ln w="9626">
                <a:solidFill>
                  <a:srgbClr val="FFFFFF"/>
                </a:solidFill>
              </a:ln>
            </p:spPr>
            <p:txBody>
              <a:bodyPr wrap="square" lIns="0" tIns="0" rIns="0" bIns="0" rtlCol="0"/>
              <a:lstStyle/>
              <a:p>
                <a:endParaRPr sz="1800"/>
              </a:p>
            </p:txBody>
          </p:sp>
          <p:sp>
            <p:nvSpPr>
              <p:cNvPr id="75" name="bk object 83"/>
              <p:cNvSpPr/>
              <p:nvPr/>
            </p:nvSpPr>
            <p:spPr>
              <a:xfrm>
                <a:off x="1389158" y="0"/>
                <a:ext cx="549275" cy="1009015"/>
              </a:xfrm>
              <a:custGeom>
                <a:avLst/>
                <a:gdLst/>
                <a:ahLst/>
                <a:cxnLst/>
                <a:rect l="l" t="t" r="r" b="b"/>
                <a:pathLst>
                  <a:path w="549275" h="1009015">
                    <a:moveTo>
                      <a:pt x="548715" y="1008585"/>
                    </a:moveTo>
                    <a:lnTo>
                      <a:pt x="0" y="0"/>
                    </a:lnTo>
                  </a:path>
                </a:pathLst>
              </a:custGeom>
              <a:ln w="9626">
                <a:solidFill>
                  <a:srgbClr val="FFFFFF"/>
                </a:solidFill>
              </a:ln>
            </p:spPr>
            <p:txBody>
              <a:bodyPr wrap="square" lIns="0" tIns="0" rIns="0" bIns="0" rtlCol="0"/>
              <a:lstStyle/>
              <a:p>
                <a:endParaRPr sz="1800"/>
              </a:p>
            </p:txBody>
          </p:sp>
          <p:sp>
            <p:nvSpPr>
              <p:cNvPr id="76" name="bk object 84"/>
              <p:cNvSpPr/>
              <p:nvPr/>
            </p:nvSpPr>
            <p:spPr>
              <a:xfrm>
                <a:off x="1311842" y="0"/>
                <a:ext cx="549275" cy="1009015"/>
              </a:xfrm>
              <a:custGeom>
                <a:avLst/>
                <a:gdLst/>
                <a:ahLst/>
                <a:cxnLst/>
                <a:rect l="l" t="t" r="r" b="b"/>
                <a:pathLst>
                  <a:path w="549275" h="1009015">
                    <a:moveTo>
                      <a:pt x="548716" y="1008585"/>
                    </a:moveTo>
                    <a:lnTo>
                      <a:pt x="0" y="0"/>
                    </a:lnTo>
                  </a:path>
                </a:pathLst>
              </a:custGeom>
              <a:ln w="9626">
                <a:solidFill>
                  <a:srgbClr val="FFFFFF"/>
                </a:solidFill>
              </a:ln>
            </p:spPr>
            <p:txBody>
              <a:bodyPr wrap="square" lIns="0" tIns="0" rIns="0" bIns="0" rtlCol="0"/>
              <a:lstStyle/>
              <a:p>
                <a:endParaRPr sz="1800"/>
              </a:p>
            </p:txBody>
          </p:sp>
          <p:sp>
            <p:nvSpPr>
              <p:cNvPr id="77" name="bk object 85"/>
              <p:cNvSpPr/>
              <p:nvPr/>
            </p:nvSpPr>
            <p:spPr>
              <a:xfrm>
                <a:off x="1234526" y="0"/>
                <a:ext cx="549275" cy="1009015"/>
              </a:xfrm>
              <a:custGeom>
                <a:avLst/>
                <a:gdLst/>
                <a:ahLst/>
                <a:cxnLst/>
                <a:rect l="l" t="t" r="r" b="b"/>
                <a:pathLst>
                  <a:path w="549275" h="1009015">
                    <a:moveTo>
                      <a:pt x="548718" y="1008586"/>
                    </a:moveTo>
                    <a:lnTo>
                      <a:pt x="0" y="0"/>
                    </a:lnTo>
                  </a:path>
                </a:pathLst>
              </a:custGeom>
              <a:ln w="9626">
                <a:solidFill>
                  <a:srgbClr val="FFFFFF"/>
                </a:solidFill>
              </a:ln>
            </p:spPr>
            <p:txBody>
              <a:bodyPr wrap="square" lIns="0" tIns="0" rIns="0" bIns="0" rtlCol="0"/>
              <a:lstStyle/>
              <a:p>
                <a:endParaRPr sz="1800"/>
              </a:p>
            </p:txBody>
          </p:sp>
          <p:sp>
            <p:nvSpPr>
              <p:cNvPr id="78" name="bk object 86"/>
              <p:cNvSpPr/>
              <p:nvPr/>
            </p:nvSpPr>
            <p:spPr>
              <a:xfrm>
                <a:off x="1157271" y="0"/>
                <a:ext cx="549275" cy="1009015"/>
              </a:xfrm>
              <a:custGeom>
                <a:avLst/>
                <a:gdLst/>
                <a:ahLst/>
                <a:cxnLst/>
                <a:rect l="l" t="t" r="r" b="b"/>
                <a:pathLst>
                  <a:path w="549275" h="1009015">
                    <a:moveTo>
                      <a:pt x="548717" y="1008586"/>
                    </a:moveTo>
                    <a:lnTo>
                      <a:pt x="0" y="0"/>
                    </a:lnTo>
                  </a:path>
                </a:pathLst>
              </a:custGeom>
              <a:ln w="9626">
                <a:solidFill>
                  <a:srgbClr val="FFFFFF"/>
                </a:solidFill>
              </a:ln>
            </p:spPr>
            <p:txBody>
              <a:bodyPr wrap="square" lIns="0" tIns="0" rIns="0" bIns="0" rtlCol="0"/>
              <a:lstStyle/>
              <a:p>
                <a:endParaRPr sz="1800"/>
              </a:p>
            </p:txBody>
          </p:sp>
          <p:sp>
            <p:nvSpPr>
              <p:cNvPr id="79" name="bk object 87"/>
              <p:cNvSpPr/>
              <p:nvPr/>
            </p:nvSpPr>
            <p:spPr>
              <a:xfrm>
                <a:off x="1079942" y="0"/>
                <a:ext cx="549275" cy="1009015"/>
              </a:xfrm>
              <a:custGeom>
                <a:avLst/>
                <a:gdLst/>
                <a:ahLst/>
                <a:cxnLst/>
                <a:rect l="l" t="t" r="r" b="b"/>
                <a:pathLst>
                  <a:path w="549275" h="1009015">
                    <a:moveTo>
                      <a:pt x="548718" y="1008586"/>
                    </a:moveTo>
                    <a:lnTo>
                      <a:pt x="0" y="0"/>
                    </a:lnTo>
                  </a:path>
                </a:pathLst>
              </a:custGeom>
              <a:ln w="9626">
                <a:solidFill>
                  <a:srgbClr val="FFFFFF"/>
                </a:solidFill>
              </a:ln>
            </p:spPr>
            <p:txBody>
              <a:bodyPr wrap="square" lIns="0" tIns="0" rIns="0" bIns="0" rtlCol="0"/>
              <a:lstStyle/>
              <a:p>
                <a:endParaRPr sz="1800"/>
              </a:p>
            </p:txBody>
          </p:sp>
          <p:sp>
            <p:nvSpPr>
              <p:cNvPr id="80" name="bk object 88"/>
              <p:cNvSpPr/>
              <p:nvPr/>
            </p:nvSpPr>
            <p:spPr>
              <a:xfrm>
                <a:off x="1002650" y="0"/>
                <a:ext cx="549275" cy="1009015"/>
              </a:xfrm>
              <a:custGeom>
                <a:avLst/>
                <a:gdLst/>
                <a:ahLst/>
                <a:cxnLst/>
                <a:rect l="l" t="t" r="r" b="b"/>
                <a:pathLst>
                  <a:path w="549275" h="1009015">
                    <a:moveTo>
                      <a:pt x="548718" y="1008587"/>
                    </a:moveTo>
                    <a:lnTo>
                      <a:pt x="0" y="0"/>
                    </a:lnTo>
                  </a:path>
                </a:pathLst>
              </a:custGeom>
              <a:ln w="9626">
                <a:solidFill>
                  <a:srgbClr val="FFFFFF"/>
                </a:solidFill>
              </a:ln>
            </p:spPr>
            <p:txBody>
              <a:bodyPr wrap="square" lIns="0" tIns="0" rIns="0" bIns="0" rtlCol="0"/>
              <a:lstStyle/>
              <a:p>
                <a:endParaRPr sz="1800"/>
              </a:p>
            </p:txBody>
          </p:sp>
          <p:sp>
            <p:nvSpPr>
              <p:cNvPr id="81" name="bk object 89"/>
              <p:cNvSpPr/>
              <p:nvPr/>
            </p:nvSpPr>
            <p:spPr>
              <a:xfrm>
                <a:off x="925369" y="0"/>
                <a:ext cx="549275" cy="1009015"/>
              </a:xfrm>
              <a:custGeom>
                <a:avLst/>
                <a:gdLst/>
                <a:ahLst/>
                <a:cxnLst/>
                <a:rect l="l" t="t" r="r" b="b"/>
                <a:pathLst>
                  <a:path w="549275" h="1009015">
                    <a:moveTo>
                      <a:pt x="548718" y="1008587"/>
                    </a:moveTo>
                    <a:lnTo>
                      <a:pt x="0" y="0"/>
                    </a:lnTo>
                  </a:path>
                </a:pathLst>
              </a:custGeom>
              <a:ln w="9626">
                <a:solidFill>
                  <a:srgbClr val="FFFFFF"/>
                </a:solidFill>
              </a:ln>
            </p:spPr>
            <p:txBody>
              <a:bodyPr wrap="square" lIns="0" tIns="0" rIns="0" bIns="0" rtlCol="0"/>
              <a:lstStyle/>
              <a:p>
                <a:endParaRPr sz="1800"/>
              </a:p>
            </p:txBody>
          </p:sp>
          <p:sp>
            <p:nvSpPr>
              <p:cNvPr id="82" name="bk object 90"/>
              <p:cNvSpPr/>
              <p:nvPr/>
            </p:nvSpPr>
            <p:spPr>
              <a:xfrm>
                <a:off x="848062" y="0"/>
                <a:ext cx="549275" cy="1009015"/>
              </a:xfrm>
              <a:custGeom>
                <a:avLst/>
                <a:gdLst/>
                <a:ahLst/>
                <a:cxnLst/>
                <a:rect l="l" t="t" r="r" b="b"/>
                <a:pathLst>
                  <a:path w="549275" h="1009015">
                    <a:moveTo>
                      <a:pt x="548717" y="1008588"/>
                    </a:moveTo>
                    <a:lnTo>
                      <a:pt x="0" y="0"/>
                    </a:lnTo>
                  </a:path>
                </a:pathLst>
              </a:custGeom>
              <a:ln w="9626">
                <a:solidFill>
                  <a:srgbClr val="FFFFFF"/>
                </a:solidFill>
              </a:ln>
            </p:spPr>
            <p:txBody>
              <a:bodyPr wrap="square" lIns="0" tIns="0" rIns="0" bIns="0" rtlCol="0"/>
              <a:lstStyle/>
              <a:p>
                <a:endParaRPr sz="1800"/>
              </a:p>
            </p:txBody>
          </p:sp>
          <p:sp>
            <p:nvSpPr>
              <p:cNvPr id="83" name="bk object 91"/>
              <p:cNvSpPr/>
              <p:nvPr/>
            </p:nvSpPr>
            <p:spPr>
              <a:xfrm>
                <a:off x="770792" y="0"/>
                <a:ext cx="549275" cy="1009015"/>
              </a:xfrm>
              <a:custGeom>
                <a:avLst/>
                <a:gdLst/>
                <a:ahLst/>
                <a:cxnLst/>
                <a:rect l="l" t="t" r="r" b="b"/>
                <a:pathLst>
                  <a:path w="549275" h="1009015">
                    <a:moveTo>
                      <a:pt x="548715" y="1008588"/>
                    </a:moveTo>
                    <a:lnTo>
                      <a:pt x="0" y="0"/>
                    </a:lnTo>
                  </a:path>
                </a:pathLst>
              </a:custGeom>
              <a:ln w="9626">
                <a:solidFill>
                  <a:srgbClr val="FFFFFF"/>
                </a:solidFill>
              </a:ln>
            </p:spPr>
            <p:txBody>
              <a:bodyPr wrap="square" lIns="0" tIns="0" rIns="0" bIns="0" rtlCol="0"/>
              <a:lstStyle/>
              <a:p>
                <a:endParaRPr sz="1800"/>
              </a:p>
            </p:txBody>
          </p:sp>
          <p:sp>
            <p:nvSpPr>
              <p:cNvPr id="84" name="bk object 92"/>
              <p:cNvSpPr/>
              <p:nvPr/>
            </p:nvSpPr>
            <p:spPr>
              <a:xfrm>
                <a:off x="693468" y="0"/>
                <a:ext cx="549275" cy="1009015"/>
              </a:xfrm>
              <a:custGeom>
                <a:avLst/>
                <a:gdLst/>
                <a:ahLst/>
                <a:cxnLst/>
                <a:rect l="l" t="t" r="r" b="b"/>
                <a:pathLst>
                  <a:path w="549275" h="1009015">
                    <a:moveTo>
                      <a:pt x="548719" y="1008589"/>
                    </a:moveTo>
                    <a:lnTo>
                      <a:pt x="0" y="0"/>
                    </a:lnTo>
                  </a:path>
                </a:pathLst>
              </a:custGeom>
              <a:ln w="9626">
                <a:solidFill>
                  <a:srgbClr val="FFFFFF"/>
                </a:solidFill>
              </a:ln>
            </p:spPr>
            <p:txBody>
              <a:bodyPr wrap="square" lIns="0" tIns="0" rIns="0" bIns="0" rtlCol="0"/>
              <a:lstStyle/>
              <a:p>
                <a:endParaRPr sz="1800"/>
              </a:p>
            </p:txBody>
          </p:sp>
          <p:sp>
            <p:nvSpPr>
              <p:cNvPr id="85" name="bk object 93"/>
              <p:cNvSpPr/>
              <p:nvPr/>
            </p:nvSpPr>
            <p:spPr>
              <a:xfrm>
                <a:off x="616154" y="0"/>
                <a:ext cx="549275" cy="1009015"/>
              </a:xfrm>
              <a:custGeom>
                <a:avLst/>
                <a:gdLst/>
                <a:ahLst/>
                <a:cxnLst/>
                <a:rect l="l" t="t" r="r" b="b"/>
                <a:pathLst>
                  <a:path w="549275" h="1009015">
                    <a:moveTo>
                      <a:pt x="548722" y="1008589"/>
                    </a:moveTo>
                    <a:lnTo>
                      <a:pt x="0" y="0"/>
                    </a:lnTo>
                  </a:path>
                </a:pathLst>
              </a:custGeom>
              <a:ln w="9626">
                <a:solidFill>
                  <a:srgbClr val="FFFFFF"/>
                </a:solidFill>
              </a:ln>
            </p:spPr>
            <p:txBody>
              <a:bodyPr wrap="square" lIns="0" tIns="0" rIns="0" bIns="0" rtlCol="0"/>
              <a:lstStyle/>
              <a:p>
                <a:endParaRPr sz="1800"/>
              </a:p>
            </p:txBody>
          </p:sp>
          <p:sp>
            <p:nvSpPr>
              <p:cNvPr id="86" name="bk object 94"/>
              <p:cNvSpPr/>
              <p:nvPr/>
            </p:nvSpPr>
            <p:spPr>
              <a:xfrm>
                <a:off x="532618" y="0"/>
                <a:ext cx="549275" cy="1009015"/>
              </a:xfrm>
              <a:custGeom>
                <a:avLst/>
                <a:gdLst/>
                <a:ahLst/>
                <a:cxnLst/>
                <a:rect l="l" t="t" r="r" b="b"/>
                <a:pathLst>
                  <a:path w="549275" h="1009015">
                    <a:moveTo>
                      <a:pt x="548717" y="1008589"/>
                    </a:moveTo>
                    <a:lnTo>
                      <a:pt x="0" y="0"/>
                    </a:lnTo>
                  </a:path>
                </a:pathLst>
              </a:custGeom>
              <a:ln w="9626">
                <a:solidFill>
                  <a:srgbClr val="FFFFFF"/>
                </a:solidFill>
              </a:ln>
            </p:spPr>
            <p:txBody>
              <a:bodyPr wrap="square" lIns="0" tIns="0" rIns="0" bIns="0" rtlCol="0"/>
              <a:lstStyle/>
              <a:p>
                <a:endParaRPr sz="1800"/>
              </a:p>
            </p:txBody>
          </p:sp>
          <p:sp>
            <p:nvSpPr>
              <p:cNvPr id="87" name="bk object 95"/>
              <p:cNvSpPr/>
              <p:nvPr/>
            </p:nvSpPr>
            <p:spPr>
              <a:xfrm>
                <a:off x="455327" y="0"/>
                <a:ext cx="549275" cy="1009015"/>
              </a:xfrm>
              <a:custGeom>
                <a:avLst/>
                <a:gdLst/>
                <a:ahLst/>
                <a:cxnLst/>
                <a:rect l="l" t="t" r="r" b="b"/>
                <a:pathLst>
                  <a:path w="549275" h="1009015">
                    <a:moveTo>
                      <a:pt x="548718" y="1008590"/>
                    </a:moveTo>
                    <a:lnTo>
                      <a:pt x="0" y="0"/>
                    </a:lnTo>
                  </a:path>
                </a:pathLst>
              </a:custGeom>
              <a:ln w="9626">
                <a:solidFill>
                  <a:srgbClr val="FFFFFF"/>
                </a:solidFill>
              </a:ln>
            </p:spPr>
            <p:txBody>
              <a:bodyPr wrap="square" lIns="0" tIns="0" rIns="0" bIns="0" rtlCol="0"/>
              <a:lstStyle/>
              <a:p>
                <a:endParaRPr sz="1800"/>
              </a:p>
            </p:txBody>
          </p:sp>
          <p:sp>
            <p:nvSpPr>
              <p:cNvPr id="88" name="bk object 96"/>
              <p:cNvSpPr/>
              <p:nvPr/>
            </p:nvSpPr>
            <p:spPr>
              <a:xfrm>
                <a:off x="378013" y="0"/>
                <a:ext cx="549275" cy="1009015"/>
              </a:xfrm>
              <a:custGeom>
                <a:avLst/>
                <a:gdLst/>
                <a:ahLst/>
                <a:cxnLst/>
                <a:rect l="l" t="t" r="r" b="b"/>
                <a:pathLst>
                  <a:path w="549275" h="1009015">
                    <a:moveTo>
                      <a:pt x="548720" y="1008590"/>
                    </a:moveTo>
                    <a:lnTo>
                      <a:pt x="0" y="0"/>
                    </a:lnTo>
                  </a:path>
                </a:pathLst>
              </a:custGeom>
              <a:ln w="9626">
                <a:solidFill>
                  <a:srgbClr val="FFFFFF"/>
                </a:solidFill>
              </a:ln>
            </p:spPr>
            <p:txBody>
              <a:bodyPr wrap="square" lIns="0" tIns="0" rIns="0" bIns="0" rtlCol="0"/>
              <a:lstStyle/>
              <a:p>
                <a:endParaRPr sz="1800"/>
              </a:p>
            </p:txBody>
          </p:sp>
          <p:sp>
            <p:nvSpPr>
              <p:cNvPr id="89" name="bk object 97"/>
              <p:cNvSpPr/>
              <p:nvPr/>
            </p:nvSpPr>
            <p:spPr>
              <a:xfrm>
                <a:off x="300732" y="0"/>
                <a:ext cx="549275" cy="1009015"/>
              </a:xfrm>
              <a:custGeom>
                <a:avLst/>
                <a:gdLst/>
                <a:ahLst/>
                <a:cxnLst/>
                <a:rect l="l" t="t" r="r" b="b"/>
                <a:pathLst>
                  <a:path w="549275" h="1009015">
                    <a:moveTo>
                      <a:pt x="548719" y="1008591"/>
                    </a:moveTo>
                    <a:lnTo>
                      <a:pt x="0" y="0"/>
                    </a:lnTo>
                  </a:path>
                </a:pathLst>
              </a:custGeom>
              <a:ln w="9626">
                <a:solidFill>
                  <a:srgbClr val="FFFFFF"/>
                </a:solidFill>
              </a:ln>
            </p:spPr>
            <p:txBody>
              <a:bodyPr wrap="square" lIns="0" tIns="0" rIns="0" bIns="0" rtlCol="0"/>
              <a:lstStyle/>
              <a:p>
                <a:endParaRPr sz="1800"/>
              </a:p>
            </p:txBody>
          </p:sp>
          <p:sp>
            <p:nvSpPr>
              <p:cNvPr id="90" name="bk object 98"/>
              <p:cNvSpPr/>
              <p:nvPr/>
            </p:nvSpPr>
            <p:spPr>
              <a:xfrm>
                <a:off x="223425" y="0"/>
                <a:ext cx="549275" cy="1009015"/>
              </a:xfrm>
              <a:custGeom>
                <a:avLst/>
                <a:gdLst/>
                <a:ahLst/>
                <a:cxnLst/>
                <a:rect l="l" t="t" r="r" b="b"/>
                <a:pathLst>
                  <a:path w="549275" h="1009015">
                    <a:moveTo>
                      <a:pt x="548719" y="1008591"/>
                    </a:moveTo>
                    <a:lnTo>
                      <a:pt x="0" y="0"/>
                    </a:lnTo>
                  </a:path>
                </a:pathLst>
              </a:custGeom>
              <a:ln w="9626">
                <a:solidFill>
                  <a:srgbClr val="FFFFFF"/>
                </a:solidFill>
              </a:ln>
            </p:spPr>
            <p:txBody>
              <a:bodyPr wrap="square" lIns="0" tIns="0" rIns="0" bIns="0" rtlCol="0"/>
              <a:lstStyle/>
              <a:p>
                <a:endParaRPr sz="1800"/>
              </a:p>
            </p:txBody>
          </p:sp>
          <p:sp>
            <p:nvSpPr>
              <p:cNvPr id="91" name="bk object 99"/>
              <p:cNvSpPr/>
              <p:nvPr/>
            </p:nvSpPr>
            <p:spPr>
              <a:xfrm>
                <a:off x="146122" y="0"/>
                <a:ext cx="549275" cy="1009015"/>
              </a:xfrm>
              <a:custGeom>
                <a:avLst/>
                <a:gdLst/>
                <a:ahLst/>
                <a:cxnLst/>
                <a:rect l="l" t="t" r="r" b="b"/>
                <a:pathLst>
                  <a:path w="549275" h="1009015">
                    <a:moveTo>
                      <a:pt x="548720" y="1008592"/>
                    </a:moveTo>
                    <a:lnTo>
                      <a:pt x="0" y="0"/>
                    </a:lnTo>
                  </a:path>
                </a:pathLst>
              </a:custGeom>
              <a:ln w="9626">
                <a:solidFill>
                  <a:srgbClr val="FFFFFF"/>
                </a:solidFill>
              </a:ln>
            </p:spPr>
            <p:txBody>
              <a:bodyPr wrap="square" lIns="0" tIns="0" rIns="0" bIns="0" rtlCol="0"/>
              <a:lstStyle/>
              <a:p>
                <a:endParaRPr sz="1800"/>
              </a:p>
            </p:txBody>
          </p:sp>
          <p:sp>
            <p:nvSpPr>
              <p:cNvPr id="92" name="bk object 100"/>
              <p:cNvSpPr/>
              <p:nvPr/>
            </p:nvSpPr>
            <p:spPr>
              <a:xfrm>
                <a:off x="68832" y="0"/>
                <a:ext cx="549275" cy="1009015"/>
              </a:xfrm>
              <a:custGeom>
                <a:avLst/>
                <a:gdLst/>
                <a:ahLst/>
                <a:cxnLst/>
                <a:rect l="l" t="t" r="r" b="b"/>
                <a:pathLst>
                  <a:path w="549275" h="1009015">
                    <a:moveTo>
                      <a:pt x="548721" y="1008592"/>
                    </a:moveTo>
                    <a:lnTo>
                      <a:pt x="0" y="0"/>
                    </a:lnTo>
                  </a:path>
                </a:pathLst>
              </a:custGeom>
              <a:ln w="9626">
                <a:solidFill>
                  <a:srgbClr val="FFFFFF"/>
                </a:solidFill>
              </a:ln>
            </p:spPr>
            <p:txBody>
              <a:bodyPr wrap="square" lIns="0" tIns="0" rIns="0" bIns="0" rtlCol="0"/>
              <a:lstStyle/>
              <a:p>
                <a:endParaRPr sz="1800"/>
              </a:p>
            </p:txBody>
          </p:sp>
          <p:sp>
            <p:nvSpPr>
              <p:cNvPr id="93" name="bk object 101"/>
              <p:cNvSpPr/>
              <p:nvPr/>
            </p:nvSpPr>
            <p:spPr>
              <a:xfrm>
                <a:off x="0" y="15571"/>
                <a:ext cx="540385" cy="993140"/>
              </a:xfrm>
              <a:custGeom>
                <a:avLst/>
                <a:gdLst/>
                <a:ahLst/>
                <a:cxnLst/>
                <a:rect l="l" t="t" r="r" b="b"/>
                <a:pathLst>
                  <a:path w="540385" h="993140">
                    <a:moveTo>
                      <a:pt x="540251" y="993022"/>
                    </a:moveTo>
                    <a:lnTo>
                      <a:pt x="0" y="0"/>
                    </a:lnTo>
                  </a:path>
                </a:pathLst>
              </a:custGeom>
              <a:ln w="9626">
                <a:solidFill>
                  <a:srgbClr val="FFFFFF"/>
                </a:solidFill>
              </a:ln>
            </p:spPr>
            <p:txBody>
              <a:bodyPr wrap="square" lIns="0" tIns="0" rIns="0" bIns="0" rtlCol="0"/>
              <a:lstStyle/>
              <a:p>
                <a:endParaRPr sz="1800"/>
              </a:p>
            </p:txBody>
          </p:sp>
          <p:sp>
            <p:nvSpPr>
              <p:cNvPr id="94" name="bk object 102"/>
              <p:cNvSpPr/>
              <p:nvPr/>
            </p:nvSpPr>
            <p:spPr>
              <a:xfrm>
                <a:off x="0" y="157583"/>
                <a:ext cx="463550" cy="851535"/>
              </a:xfrm>
              <a:custGeom>
                <a:avLst/>
                <a:gdLst/>
                <a:ahLst/>
                <a:cxnLst/>
                <a:rect l="l" t="t" r="r" b="b"/>
                <a:pathLst>
                  <a:path w="463550" h="851535">
                    <a:moveTo>
                      <a:pt x="462986" y="851010"/>
                    </a:moveTo>
                    <a:lnTo>
                      <a:pt x="0" y="0"/>
                    </a:lnTo>
                  </a:path>
                </a:pathLst>
              </a:custGeom>
              <a:ln w="9626">
                <a:solidFill>
                  <a:srgbClr val="FFFFFF"/>
                </a:solidFill>
              </a:ln>
            </p:spPr>
            <p:txBody>
              <a:bodyPr wrap="square" lIns="0" tIns="0" rIns="0" bIns="0" rtlCol="0"/>
              <a:lstStyle/>
              <a:p>
                <a:endParaRPr sz="1800"/>
              </a:p>
            </p:txBody>
          </p:sp>
          <p:sp>
            <p:nvSpPr>
              <p:cNvPr id="95" name="bk object 103"/>
              <p:cNvSpPr/>
              <p:nvPr/>
            </p:nvSpPr>
            <p:spPr>
              <a:xfrm>
                <a:off x="0" y="299699"/>
                <a:ext cx="386080" cy="709295"/>
              </a:xfrm>
              <a:custGeom>
                <a:avLst/>
                <a:gdLst/>
                <a:ahLst/>
                <a:cxnLst/>
                <a:rect l="l" t="t" r="r" b="b"/>
                <a:pathLst>
                  <a:path w="386080" h="709294">
                    <a:moveTo>
                      <a:pt x="385669" y="708894"/>
                    </a:moveTo>
                    <a:lnTo>
                      <a:pt x="0" y="0"/>
                    </a:lnTo>
                  </a:path>
                </a:pathLst>
              </a:custGeom>
              <a:ln w="9626">
                <a:solidFill>
                  <a:srgbClr val="FFFFFF"/>
                </a:solidFill>
              </a:ln>
            </p:spPr>
            <p:txBody>
              <a:bodyPr wrap="square" lIns="0" tIns="0" rIns="0" bIns="0" rtlCol="0"/>
              <a:lstStyle/>
              <a:p>
                <a:endParaRPr sz="1800"/>
              </a:p>
            </p:txBody>
          </p:sp>
          <p:sp>
            <p:nvSpPr>
              <p:cNvPr id="96" name="bk object 104"/>
              <p:cNvSpPr/>
              <p:nvPr/>
            </p:nvSpPr>
            <p:spPr>
              <a:xfrm>
                <a:off x="0" y="441769"/>
                <a:ext cx="308610" cy="567055"/>
              </a:xfrm>
              <a:custGeom>
                <a:avLst/>
                <a:gdLst/>
                <a:ahLst/>
                <a:cxnLst/>
                <a:rect l="l" t="t" r="r" b="b"/>
                <a:pathLst>
                  <a:path w="308610" h="567055">
                    <a:moveTo>
                      <a:pt x="308377" y="566824"/>
                    </a:moveTo>
                    <a:lnTo>
                      <a:pt x="0" y="0"/>
                    </a:lnTo>
                  </a:path>
                </a:pathLst>
              </a:custGeom>
              <a:ln w="9626">
                <a:solidFill>
                  <a:srgbClr val="FFFFFF"/>
                </a:solidFill>
              </a:ln>
            </p:spPr>
            <p:txBody>
              <a:bodyPr wrap="square" lIns="0" tIns="0" rIns="0" bIns="0" rtlCol="0"/>
              <a:lstStyle/>
              <a:p>
                <a:endParaRPr sz="1800"/>
              </a:p>
            </p:txBody>
          </p:sp>
          <p:sp>
            <p:nvSpPr>
              <p:cNvPr id="97" name="bk object 105"/>
              <p:cNvSpPr/>
              <p:nvPr/>
            </p:nvSpPr>
            <p:spPr>
              <a:xfrm>
                <a:off x="0" y="583835"/>
                <a:ext cx="231140" cy="424815"/>
              </a:xfrm>
              <a:custGeom>
                <a:avLst/>
                <a:gdLst/>
                <a:ahLst/>
                <a:cxnLst/>
                <a:rect l="l" t="t" r="r" b="b"/>
                <a:pathLst>
                  <a:path w="231140" h="424815">
                    <a:moveTo>
                      <a:pt x="231088" y="424759"/>
                    </a:moveTo>
                    <a:lnTo>
                      <a:pt x="0" y="0"/>
                    </a:lnTo>
                  </a:path>
                </a:pathLst>
              </a:custGeom>
              <a:ln w="9626">
                <a:solidFill>
                  <a:srgbClr val="FFFFFF"/>
                </a:solidFill>
              </a:ln>
            </p:spPr>
            <p:txBody>
              <a:bodyPr wrap="square" lIns="0" tIns="0" rIns="0" bIns="0" rtlCol="0"/>
              <a:lstStyle/>
              <a:p>
                <a:endParaRPr sz="1800"/>
              </a:p>
            </p:txBody>
          </p:sp>
          <p:sp>
            <p:nvSpPr>
              <p:cNvPr id="98" name="bk object 106"/>
              <p:cNvSpPr/>
              <p:nvPr/>
            </p:nvSpPr>
            <p:spPr>
              <a:xfrm>
                <a:off x="0" y="725951"/>
                <a:ext cx="154305" cy="283210"/>
              </a:xfrm>
              <a:custGeom>
                <a:avLst/>
                <a:gdLst/>
                <a:ahLst/>
                <a:cxnLst/>
                <a:rect l="l" t="t" r="r" b="b"/>
                <a:pathLst>
                  <a:path w="154305" h="283209">
                    <a:moveTo>
                      <a:pt x="153770" y="282643"/>
                    </a:moveTo>
                    <a:lnTo>
                      <a:pt x="0" y="0"/>
                    </a:lnTo>
                  </a:path>
                </a:pathLst>
              </a:custGeom>
              <a:ln w="9626">
                <a:solidFill>
                  <a:srgbClr val="FFFFFF"/>
                </a:solidFill>
              </a:ln>
            </p:spPr>
            <p:txBody>
              <a:bodyPr wrap="square" lIns="0" tIns="0" rIns="0" bIns="0" rtlCol="0"/>
              <a:lstStyle/>
              <a:p>
                <a:endParaRPr sz="1800"/>
              </a:p>
            </p:txBody>
          </p:sp>
          <p:sp>
            <p:nvSpPr>
              <p:cNvPr id="99" name="bk object 107"/>
              <p:cNvSpPr/>
              <p:nvPr/>
            </p:nvSpPr>
            <p:spPr>
              <a:xfrm>
                <a:off x="0" y="867955"/>
                <a:ext cx="76835" cy="140970"/>
              </a:xfrm>
              <a:custGeom>
                <a:avLst/>
                <a:gdLst/>
                <a:ahLst/>
                <a:cxnLst/>
                <a:rect l="l" t="t" r="r" b="b"/>
                <a:pathLst>
                  <a:path w="76835" h="140969">
                    <a:moveTo>
                      <a:pt x="76514" y="140639"/>
                    </a:moveTo>
                    <a:lnTo>
                      <a:pt x="0" y="0"/>
                    </a:lnTo>
                  </a:path>
                </a:pathLst>
              </a:custGeom>
              <a:ln w="9626">
                <a:solidFill>
                  <a:srgbClr val="FFFFFF"/>
                </a:solidFill>
              </a:ln>
            </p:spPr>
            <p:txBody>
              <a:bodyPr wrap="square" lIns="0" tIns="0" rIns="0" bIns="0" rtlCol="0"/>
              <a:lstStyle/>
              <a:p>
                <a:endParaRPr sz="1800"/>
              </a:p>
            </p:txBody>
          </p:sp>
        </p:grpSp>
        <p:sp>
          <p:nvSpPr>
            <p:cNvPr id="100" name="bk object 108"/>
            <p:cNvSpPr/>
            <p:nvPr userDrawn="1"/>
          </p:nvSpPr>
          <p:spPr>
            <a:xfrm>
              <a:off x="0" y="1034516"/>
              <a:ext cx="9144000" cy="73660"/>
            </a:xfrm>
            <a:custGeom>
              <a:avLst/>
              <a:gdLst/>
              <a:ahLst/>
              <a:cxnLst/>
              <a:rect l="l" t="t" r="r" b="b"/>
              <a:pathLst>
                <a:path w="9144000" h="73659">
                  <a:moveTo>
                    <a:pt x="0" y="73151"/>
                  </a:moveTo>
                  <a:lnTo>
                    <a:pt x="9144000" y="73151"/>
                  </a:lnTo>
                  <a:lnTo>
                    <a:pt x="9144000" y="0"/>
                  </a:lnTo>
                  <a:lnTo>
                    <a:pt x="0" y="0"/>
                  </a:lnTo>
                  <a:lnTo>
                    <a:pt x="0" y="73151"/>
                  </a:lnTo>
                  <a:close/>
                </a:path>
              </a:pathLst>
            </a:custGeom>
            <a:solidFill>
              <a:srgbClr val="000000"/>
            </a:solidFill>
          </p:spPr>
          <p:txBody>
            <a:bodyPr wrap="square" lIns="0" tIns="0" rIns="0" bIns="0" rtlCol="0"/>
            <a:lstStyle/>
            <a:p>
              <a:endParaRPr sz="1800"/>
            </a:p>
          </p:txBody>
        </p:sp>
        <p:sp>
          <p:nvSpPr>
            <p:cNvPr id="101" name="bk object 17"/>
            <p:cNvSpPr/>
            <p:nvPr userDrawn="1"/>
          </p:nvSpPr>
          <p:spPr>
            <a:xfrm>
              <a:off x="7045041" y="263636"/>
              <a:ext cx="1859619" cy="555406"/>
            </a:xfrm>
            <a:prstGeom prst="rect">
              <a:avLst/>
            </a:prstGeom>
            <a:blipFill>
              <a:blip r:embed="rId2" cstate="print"/>
              <a:stretch>
                <a:fillRect/>
              </a:stretch>
            </a:blipFill>
          </p:spPr>
          <p:txBody>
            <a:bodyPr wrap="square" lIns="0" tIns="0" rIns="0" bIns="0" rtlCol="0"/>
            <a:lstStyle/>
            <a:p>
              <a:endParaRPr sz="1800"/>
            </a:p>
          </p:txBody>
        </p:sp>
      </p:grpSp>
    </p:spTree>
    <p:extLst>
      <p:ext uri="{BB962C8B-B14F-4D97-AF65-F5344CB8AC3E}">
        <p14:creationId xmlns:p14="http://schemas.microsoft.com/office/powerpoint/2010/main" val="1025523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2" name="Title 1"/>
          <p:cNvSpPr>
            <a:spLocks noGrp="1"/>
          </p:cNvSpPr>
          <p:nvPr>
            <p:ph type="title"/>
          </p:nvPr>
        </p:nvSpPr>
        <p:spPr>
          <a:xfrm>
            <a:off x="838200" y="1601094"/>
            <a:ext cx="10515600" cy="502836"/>
          </a:xfrm>
        </p:spPr>
        <p:txBody>
          <a:bodyPr lIns="0" tIns="0" rIns="0" bIns="0" anchor="t" anchorCtr="0">
            <a:normAutofit/>
          </a:bodyPr>
          <a:lstStyle>
            <a:lvl1pPr>
              <a:defRPr sz="3600" baseline="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C0769B-A08A-F84A-853F-87C289B91E36}" type="datetimeFigureOut">
              <a:rPr lang="en-US" smtClean="0"/>
              <a:t>7/13/21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5EB2EB-69F8-D948-986A-A0FFB8F3ADC8}" type="slidenum">
              <a:rPr lang="en-US" smtClean="0"/>
              <a:t>‹#›</a:t>
            </a:fld>
            <a:endParaRPr lang="en-US"/>
          </a:p>
        </p:txBody>
      </p:sp>
      <p:sp>
        <p:nvSpPr>
          <p:cNvPr id="7" name="Text Placeholder 6"/>
          <p:cNvSpPr>
            <a:spLocks noGrp="1"/>
          </p:cNvSpPr>
          <p:nvPr>
            <p:ph type="body" sz="quarter" idx="13"/>
          </p:nvPr>
        </p:nvSpPr>
        <p:spPr>
          <a:xfrm>
            <a:off x="838200" y="2506677"/>
            <a:ext cx="10515600" cy="2962275"/>
          </a:xfrm>
        </p:spPr>
        <p:txBody>
          <a:bodyPr lIns="0" tIns="0" rIns="0" bIns="0">
            <a:noAutofit/>
          </a:bodyPr>
          <a:lstStyle>
            <a:lvl1pPr marL="0" indent="0">
              <a:buFontTx/>
              <a:buNone/>
              <a:defRPr sz="1800" baseline="0">
                <a:latin typeface="Arial" charset="0"/>
              </a:defRPr>
            </a:lvl1pPr>
            <a:lvl2pPr marL="457200" indent="0">
              <a:buFontTx/>
              <a:buNone/>
              <a:defRPr sz="1800" baseline="0">
                <a:latin typeface="Arial" charset="0"/>
              </a:defRPr>
            </a:lvl2pPr>
            <a:lvl3pPr marL="914400" indent="0">
              <a:buFontTx/>
              <a:buNone/>
              <a:defRPr sz="1800" baseline="0">
                <a:latin typeface="Arial" charset="0"/>
              </a:defRPr>
            </a:lvl3pPr>
            <a:lvl4pPr marL="1371600" indent="0">
              <a:buFontTx/>
              <a:buNone/>
              <a:defRPr sz="1800" baseline="0">
                <a:latin typeface="Arial" charset="0"/>
              </a:defRPr>
            </a:lvl4pPr>
            <a:lvl5pPr marL="1828800" indent="0">
              <a:buFontTx/>
              <a:buNone/>
              <a:defRPr sz="1800" baseline="0">
                <a:latin typeface="Arial"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066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1" name="object 95"/>
          <p:cNvSpPr/>
          <p:nvPr userDrawn="1"/>
        </p:nvSpPr>
        <p:spPr>
          <a:xfrm>
            <a:off x="0" y="6554216"/>
            <a:ext cx="12192000" cy="73660"/>
          </a:xfrm>
          <a:custGeom>
            <a:avLst/>
            <a:gdLst/>
            <a:ahLst/>
            <a:cxnLst/>
            <a:rect l="l" t="t" r="r" b="b"/>
            <a:pathLst>
              <a:path w="9144000" h="73659">
                <a:moveTo>
                  <a:pt x="0" y="73151"/>
                </a:moveTo>
                <a:lnTo>
                  <a:pt x="9144000" y="73151"/>
                </a:lnTo>
                <a:lnTo>
                  <a:pt x="9144000" y="0"/>
                </a:lnTo>
                <a:lnTo>
                  <a:pt x="0" y="0"/>
                </a:lnTo>
                <a:lnTo>
                  <a:pt x="0" y="73151"/>
                </a:lnTo>
                <a:close/>
              </a:path>
            </a:pathLst>
          </a:custGeom>
          <a:solidFill>
            <a:srgbClr val="231F20"/>
          </a:solidFill>
        </p:spPr>
        <p:txBody>
          <a:bodyPr wrap="square" lIns="0" tIns="0" rIns="0" bIns="0" rtlCol="0"/>
          <a:lstStyle/>
          <a:p>
            <a:endParaRPr sz="1800"/>
          </a:p>
        </p:txBody>
      </p:sp>
      <p:sp>
        <p:nvSpPr>
          <p:cNvPr id="102" name="object 96"/>
          <p:cNvSpPr/>
          <p:nvPr userDrawn="1"/>
        </p:nvSpPr>
        <p:spPr>
          <a:xfrm>
            <a:off x="0" y="6656501"/>
            <a:ext cx="12192000" cy="201930"/>
          </a:xfrm>
          <a:custGeom>
            <a:avLst/>
            <a:gdLst/>
            <a:ahLst/>
            <a:cxnLst/>
            <a:rect l="l" t="t" r="r" b="b"/>
            <a:pathLst>
              <a:path w="9144000" h="201929">
                <a:moveTo>
                  <a:pt x="0" y="201498"/>
                </a:moveTo>
                <a:lnTo>
                  <a:pt x="9144000" y="201498"/>
                </a:lnTo>
                <a:lnTo>
                  <a:pt x="9144000" y="0"/>
                </a:lnTo>
                <a:lnTo>
                  <a:pt x="0" y="0"/>
                </a:lnTo>
                <a:lnTo>
                  <a:pt x="0" y="201498"/>
                </a:lnTo>
                <a:close/>
              </a:path>
            </a:pathLst>
          </a:custGeom>
          <a:solidFill>
            <a:srgbClr val="B0810A"/>
          </a:solidFill>
        </p:spPr>
        <p:txBody>
          <a:bodyPr wrap="square" lIns="0" tIns="0" rIns="0" bIns="0" rtlCol="0"/>
          <a:lstStyle/>
          <a:p>
            <a:endParaRPr sz="1800"/>
          </a:p>
        </p:txBody>
      </p:sp>
      <p:sp>
        <p:nvSpPr>
          <p:cNvPr id="2" name="Title Placeholder 1"/>
          <p:cNvSpPr>
            <a:spLocks noGrp="1"/>
          </p:cNvSpPr>
          <p:nvPr>
            <p:ph type="title"/>
          </p:nvPr>
        </p:nvSpPr>
        <p:spPr>
          <a:xfrm>
            <a:off x="838201" y="1585595"/>
            <a:ext cx="8443807" cy="518335"/>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856735" y="2514406"/>
            <a:ext cx="8443807" cy="29448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192458"/>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C0769B-A08A-F84A-853F-87C289B91E36}" type="datetimeFigureOut">
              <a:rPr lang="en-US" smtClean="0"/>
              <a:t>7/13/21</a:t>
            </a:fld>
            <a:endParaRPr lang="en-US"/>
          </a:p>
        </p:txBody>
      </p:sp>
      <p:sp>
        <p:nvSpPr>
          <p:cNvPr id="5" name="Footer Placeholder 4"/>
          <p:cNvSpPr>
            <a:spLocks noGrp="1"/>
          </p:cNvSpPr>
          <p:nvPr>
            <p:ph type="ftr" sz="quarter" idx="3"/>
          </p:nvPr>
        </p:nvSpPr>
        <p:spPr>
          <a:xfrm>
            <a:off x="4038600" y="6192458"/>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192458"/>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5EB2EB-69F8-D948-986A-A0FFB8F3ADC8}" type="slidenum">
              <a:rPr lang="en-US" smtClean="0"/>
              <a:t>‹#›</a:t>
            </a:fld>
            <a:endParaRPr lang="en-US"/>
          </a:p>
        </p:txBody>
      </p:sp>
      <p:grpSp>
        <p:nvGrpSpPr>
          <p:cNvPr id="108" name="Group 107"/>
          <p:cNvGrpSpPr/>
          <p:nvPr userDrawn="1"/>
        </p:nvGrpSpPr>
        <p:grpSpPr>
          <a:xfrm>
            <a:off x="1" y="1"/>
            <a:ext cx="12192764" cy="5001861"/>
            <a:chOff x="0" y="0"/>
            <a:chExt cx="9144573" cy="5001861"/>
          </a:xfrm>
        </p:grpSpPr>
        <p:sp>
          <p:nvSpPr>
            <p:cNvPr id="7" name="bk object 16"/>
            <p:cNvSpPr/>
            <p:nvPr userDrawn="1"/>
          </p:nvSpPr>
          <p:spPr>
            <a:xfrm>
              <a:off x="7044628" y="1141696"/>
              <a:ext cx="2099945" cy="3860165"/>
            </a:xfrm>
            <a:custGeom>
              <a:avLst/>
              <a:gdLst/>
              <a:ahLst/>
              <a:cxnLst/>
              <a:rect l="l" t="t" r="r" b="b"/>
              <a:pathLst>
                <a:path w="2099945" h="3860165">
                  <a:moveTo>
                    <a:pt x="2099373" y="0"/>
                  </a:moveTo>
                  <a:lnTo>
                    <a:pt x="0" y="0"/>
                  </a:lnTo>
                  <a:lnTo>
                    <a:pt x="2099373" y="3860139"/>
                  </a:lnTo>
                  <a:lnTo>
                    <a:pt x="2099373" y="0"/>
                  </a:lnTo>
                  <a:close/>
                </a:path>
              </a:pathLst>
            </a:custGeom>
            <a:solidFill>
              <a:srgbClr val="C5C5C5"/>
            </a:solidFill>
          </p:spPr>
          <p:txBody>
            <a:bodyPr wrap="square" lIns="0" tIns="0" rIns="0" bIns="0" rtlCol="0"/>
            <a:lstStyle/>
            <a:p>
              <a:endParaRPr sz="1800"/>
            </a:p>
          </p:txBody>
        </p:sp>
        <p:grpSp>
          <p:nvGrpSpPr>
            <p:cNvPr id="9" name="Group 8"/>
            <p:cNvGrpSpPr/>
            <p:nvPr userDrawn="1"/>
          </p:nvGrpSpPr>
          <p:grpSpPr>
            <a:xfrm>
              <a:off x="0" y="0"/>
              <a:ext cx="6961505" cy="1009161"/>
              <a:chOff x="0" y="0"/>
              <a:chExt cx="6961505" cy="1009161"/>
            </a:xfrm>
          </p:grpSpPr>
          <p:sp>
            <p:nvSpPr>
              <p:cNvPr id="10" name="bk object 18"/>
              <p:cNvSpPr/>
              <p:nvPr/>
            </p:nvSpPr>
            <p:spPr>
              <a:xfrm>
                <a:off x="0" y="0"/>
                <a:ext cx="6961505" cy="1009015"/>
              </a:xfrm>
              <a:custGeom>
                <a:avLst/>
                <a:gdLst/>
                <a:ahLst/>
                <a:cxnLst/>
                <a:rect l="l" t="t" r="r" b="b"/>
                <a:pathLst>
                  <a:path w="6961505" h="1009015">
                    <a:moveTo>
                      <a:pt x="6414998" y="0"/>
                    </a:moveTo>
                    <a:lnTo>
                      <a:pt x="0" y="0"/>
                    </a:lnTo>
                    <a:lnTo>
                      <a:pt x="0" y="1008595"/>
                    </a:lnTo>
                    <a:lnTo>
                      <a:pt x="6961492" y="1008557"/>
                    </a:lnTo>
                    <a:lnTo>
                      <a:pt x="6414998" y="0"/>
                    </a:lnTo>
                    <a:close/>
                  </a:path>
                </a:pathLst>
              </a:custGeom>
              <a:solidFill>
                <a:srgbClr val="B0810A"/>
              </a:solidFill>
            </p:spPr>
            <p:txBody>
              <a:bodyPr wrap="square" lIns="0" tIns="0" rIns="0" bIns="0" rtlCol="0"/>
              <a:lstStyle/>
              <a:p>
                <a:endParaRPr sz="1800"/>
              </a:p>
            </p:txBody>
          </p:sp>
          <p:sp>
            <p:nvSpPr>
              <p:cNvPr id="11" name="bk object 19"/>
              <p:cNvSpPr/>
              <p:nvPr/>
            </p:nvSpPr>
            <p:spPr>
              <a:xfrm>
                <a:off x="6338668" y="0"/>
                <a:ext cx="549275" cy="1009015"/>
              </a:xfrm>
              <a:custGeom>
                <a:avLst/>
                <a:gdLst/>
                <a:ahLst/>
                <a:cxnLst/>
                <a:rect l="l" t="t" r="r" b="b"/>
                <a:pathLst>
                  <a:path w="549275" h="1009015">
                    <a:moveTo>
                      <a:pt x="548701" y="1008558"/>
                    </a:moveTo>
                    <a:lnTo>
                      <a:pt x="0" y="0"/>
                    </a:lnTo>
                  </a:path>
                </a:pathLst>
              </a:custGeom>
              <a:ln w="9626">
                <a:solidFill>
                  <a:srgbClr val="FFFFFF"/>
                </a:solidFill>
              </a:ln>
            </p:spPr>
            <p:txBody>
              <a:bodyPr wrap="square" lIns="0" tIns="0" rIns="0" bIns="0" rtlCol="0"/>
              <a:lstStyle/>
              <a:p>
                <a:endParaRPr sz="1800"/>
              </a:p>
            </p:txBody>
          </p:sp>
          <p:sp>
            <p:nvSpPr>
              <p:cNvPr id="12" name="bk object 20"/>
              <p:cNvSpPr/>
              <p:nvPr/>
            </p:nvSpPr>
            <p:spPr>
              <a:xfrm>
                <a:off x="6261374" y="0"/>
                <a:ext cx="549275" cy="1009015"/>
              </a:xfrm>
              <a:custGeom>
                <a:avLst/>
                <a:gdLst/>
                <a:ahLst/>
                <a:cxnLst/>
                <a:rect l="l" t="t" r="r" b="b"/>
                <a:pathLst>
                  <a:path w="549275" h="1009015">
                    <a:moveTo>
                      <a:pt x="548701" y="1008558"/>
                    </a:moveTo>
                    <a:lnTo>
                      <a:pt x="0" y="0"/>
                    </a:lnTo>
                  </a:path>
                </a:pathLst>
              </a:custGeom>
              <a:ln w="9626">
                <a:solidFill>
                  <a:srgbClr val="FFFFFF"/>
                </a:solidFill>
              </a:ln>
            </p:spPr>
            <p:txBody>
              <a:bodyPr wrap="square" lIns="0" tIns="0" rIns="0" bIns="0" rtlCol="0"/>
              <a:lstStyle/>
              <a:p>
                <a:endParaRPr sz="1800"/>
              </a:p>
            </p:txBody>
          </p:sp>
          <p:sp>
            <p:nvSpPr>
              <p:cNvPr id="13" name="bk object 21"/>
              <p:cNvSpPr/>
              <p:nvPr/>
            </p:nvSpPr>
            <p:spPr>
              <a:xfrm>
                <a:off x="6184081" y="0"/>
                <a:ext cx="549275" cy="1009015"/>
              </a:xfrm>
              <a:custGeom>
                <a:avLst/>
                <a:gdLst/>
                <a:ahLst/>
                <a:cxnLst/>
                <a:rect l="l" t="t" r="r" b="b"/>
                <a:pathLst>
                  <a:path w="549275" h="1009015">
                    <a:moveTo>
                      <a:pt x="548701" y="1008559"/>
                    </a:moveTo>
                    <a:lnTo>
                      <a:pt x="0" y="0"/>
                    </a:lnTo>
                  </a:path>
                </a:pathLst>
              </a:custGeom>
              <a:ln w="9626">
                <a:solidFill>
                  <a:srgbClr val="FFFFFF"/>
                </a:solidFill>
              </a:ln>
            </p:spPr>
            <p:txBody>
              <a:bodyPr wrap="square" lIns="0" tIns="0" rIns="0" bIns="0" rtlCol="0"/>
              <a:lstStyle/>
              <a:p>
                <a:endParaRPr sz="1800"/>
              </a:p>
            </p:txBody>
          </p:sp>
          <p:sp>
            <p:nvSpPr>
              <p:cNvPr id="14" name="bk object 22"/>
              <p:cNvSpPr/>
              <p:nvPr/>
            </p:nvSpPr>
            <p:spPr>
              <a:xfrm>
                <a:off x="6106766" y="0"/>
                <a:ext cx="549275" cy="1009015"/>
              </a:xfrm>
              <a:custGeom>
                <a:avLst/>
                <a:gdLst/>
                <a:ahLst/>
                <a:cxnLst/>
                <a:rect l="l" t="t" r="r" b="b"/>
                <a:pathLst>
                  <a:path w="549275" h="1009015">
                    <a:moveTo>
                      <a:pt x="548702" y="1008559"/>
                    </a:moveTo>
                    <a:lnTo>
                      <a:pt x="0" y="0"/>
                    </a:lnTo>
                  </a:path>
                </a:pathLst>
              </a:custGeom>
              <a:ln w="9626">
                <a:solidFill>
                  <a:srgbClr val="FFFFFF"/>
                </a:solidFill>
              </a:ln>
            </p:spPr>
            <p:txBody>
              <a:bodyPr wrap="square" lIns="0" tIns="0" rIns="0" bIns="0" rtlCol="0"/>
              <a:lstStyle/>
              <a:p>
                <a:endParaRPr sz="1800"/>
              </a:p>
            </p:txBody>
          </p:sp>
          <p:sp>
            <p:nvSpPr>
              <p:cNvPr id="15" name="bk object 23"/>
              <p:cNvSpPr/>
              <p:nvPr/>
            </p:nvSpPr>
            <p:spPr>
              <a:xfrm>
                <a:off x="6029483" y="0"/>
                <a:ext cx="549275" cy="1009015"/>
              </a:xfrm>
              <a:custGeom>
                <a:avLst/>
                <a:gdLst/>
                <a:ahLst/>
                <a:cxnLst/>
                <a:rect l="l" t="t" r="r" b="b"/>
                <a:pathLst>
                  <a:path w="549275" h="1009015">
                    <a:moveTo>
                      <a:pt x="548700" y="1008559"/>
                    </a:moveTo>
                    <a:lnTo>
                      <a:pt x="0" y="0"/>
                    </a:lnTo>
                  </a:path>
                </a:pathLst>
              </a:custGeom>
              <a:ln w="9626">
                <a:solidFill>
                  <a:srgbClr val="FFFFFF"/>
                </a:solidFill>
              </a:ln>
            </p:spPr>
            <p:txBody>
              <a:bodyPr wrap="square" lIns="0" tIns="0" rIns="0" bIns="0" rtlCol="0"/>
              <a:lstStyle/>
              <a:p>
                <a:endParaRPr sz="1800"/>
              </a:p>
            </p:txBody>
          </p:sp>
          <p:sp>
            <p:nvSpPr>
              <p:cNvPr id="16" name="bk object 24"/>
              <p:cNvSpPr/>
              <p:nvPr/>
            </p:nvSpPr>
            <p:spPr>
              <a:xfrm>
                <a:off x="5952190" y="0"/>
                <a:ext cx="549275" cy="1009015"/>
              </a:xfrm>
              <a:custGeom>
                <a:avLst/>
                <a:gdLst/>
                <a:ahLst/>
                <a:cxnLst/>
                <a:rect l="l" t="t" r="r" b="b"/>
                <a:pathLst>
                  <a:path w="549275" h="1009015">
                    <a:moveTo>
                      <a:pt x="548701" y="1008560"/>
                    </a:moveTo>
                    <a:lnTo>
                      <a:pt x="0" y="0"/>
                    </a:lnTo>
                  </a:path>
                </a:pathLst>
              </a:custGeom>
              <a:ln w="9626">
                <a:solidFill>
                  <a:srgbClr val="FFFFFF"/>
                </a:solidFill>
              </a:ln>
            </p:spPr>
            <p:txBody>
              <a:bodyPr wrap="square" lIns="0" tIns="0" rIns="0" bIns="0" rtlCol="0"/>
              <a:lstStyle/>
              <a:p>
                <a:endParaRPr sz="1800"/>
              </a:p>
            </p:txBody>
          </p:sp>
          <p:sp>
            <p:nvSpPr>
              <p:cNvPr id="17" name="bk object 25"/>
              <p:cNvSpPr/>
              <p:nvPr/>
            </p:nvSpPr>
            <p:spPr>
              <a:xfrm>
                <a:off x="5874902" y="0"/>
                <a:ext cx="549275" cy="1009015"/>
              </a:xfrm>
              <a:custGeom>
                <a:avLst/>
                <a:gdLst/>
                <a:ahLst/>
                <a:cxnLst/>
                <a:rect l="l" t="t" r="r" b="b"/>
                <a:pathLst>
                  <a:path w="549275" h="1009015">
                    <a:moveTo>
                      <a:pt x="548703" y="1008560"/>
                    </a:moveTo>
                    <a:lnTo>
                      <a:pt x="0" y="0"/>
                    </a:lnTo>
                  </a:path>
                </a:pathLst>
              </a:custGeom>
              <a:ln w="9626">
                <a:solidFill>
                  <a:srgbClr val="FFFFFF"/>
                </a:solidFill>
              </a:ln>
            </p:spPr>
            <p:txBody>
              <a:bodyPr wrap="square" lIns="0" tIns="0" rIns="0" bIns="0" rtlCol="0"/>
              <a:lstStyle/>
              <a:p>
                <a:endParaRPr sz="1800"/>
              </a:p>
            </p:txBody>
          </p:sp>
          <p:sp>
            <p:nvSpPr>
              <p:cNvPr id="18" name="bk object 26"/>
              <p:cNvSpPr/>
              <p:nvPr/>
            </p:nvSpPr>
            <p:spPr>
              <a:xfrm>
                <a:off x="5797586" y="0"/>
                <a:ext cx="549275" cy="1009015"/>
              </a:xfrm>
              <a:custGeom>
                <a:avLst/>
                <a:gdLst/>
                <a:ahLst/>
                <a:cxnLst/>
                <a:rect l="l" t="t" r="r" b="b"/>
                <a:pathLst>
                  <a:path w="549275" h="1009015">
                    <a:moveTo>
                      <a:pt x="548704" y="1008561"/>
                    </a:moveTo>
                    <a:lnTo>
                      <a:pt x="0" y="0"/>
                    </a:lnTo>
                  </a:path>
                </a:pathLst>
              </a:custGeom>
              <a:ln w="9626">
                <a:solidFill>
                  <a:srgbClr val="FFFFFF"/>
                </a:solidFill>
              </a:ln>
            </p:spPr>
            <p:txBody>
              <a:bodyPr wrap="square" lIns="0" tIns="0" rIns="0" bIns="0" rtlCol="0"/>
              <a:lstStyle/>
              <a:p>
                <a:endParaRPr sz="1800"/>
              </a:p>
            </p:txBody>
          </p:sp>
          <p:sp>
            <p:nvSpPr>
              <p:cNvPr id="19" name="bk object 27"/>
              <p:cNvSpPr/>
              <p:nvPr/>
            </p:nvSpPr>
            <p:spPr>
              <a:xfrm>
                <a:off x="5720292" y="0"/>
                <a:ext cx="549275" cy="1009015"/>
              </a:xfrm>
              <a:custGeom>
                <a:avLst/>
                <a:gdLst/>
                <a:ahLst/>
                <a:cxnLst/>
                <a:rect l="l" t="t" r="r" b="b"/>
                <a:pathLst>
                  <a:path w="549275" h="1009015">
                    <a:moveTo>
                      <a:pt x="548703" y="1008561"/>
                    </a:moveTo>
                    <a:lnTo>
                      <a:pt x="0" y="0"/>
                    </a:lnTo>
                  </a:path>
                </a:pathLst>
              </a:custGeom>
              <a:ln w="9626">
                <a:solidFill>
                  <a:srgbClr val="FFFFFF"/>
                </a:solidFill>
              </a:ln>
            </p:spPr>
            <p:txBody>
              <a:bodyPr wrap="square" lIns="0" tIns="0" rIns="0" bIns="0" rtlCol="0"/>
              <a:lstStyle/>
              <a:p>
                <a:endParaRPr sz="1800"/>
              </a:p>
            </p:txBody>
          </p:sp>
          <p:sp>
            <p:nvSpPr>
              <p:cNvPr id="20" name="bk object 28"/>
              <p:cNvSpPr/>
              <p:nvPr/>
            </p:nvSpPr>
            <p:spPr>
              <a:xfrm>
                <a:off x="5642996" y="0"/>
                <a:ext cx="549275" cy="1009015"/>
              </a:xfrm>
              <a:custGeom>
                <a:avLst/>
                <a:gdLst/>
                <a:ahLst/>
                <a:cxnLst/>
                <a:rect l="l" t="t" r="r" b="b"/>
                <a:pathLst>
                  <a:path w="549275" h="1009015">
                    <a:moveTo>
                      <a:pt x="548701" y="1008562"/>
                    </a:moveTo>
                    <a:lnTo>
                      <a:pt x="0" y="0"/>
                    </a:lnTo>
                  </a:path>
                </a:pathLst>
              </a:custGeom>
              <a:ln w="9626">
                <a:solidFill>
                  <a:srgbClr val="FFFFFF"/>
                </a:solidFill>
              </a:ln>
            </p:spPr>
            <p:txBody>
              <a:bodyPr wrap="square" lIns="0" tIns="0" rIns="0" bIns="0" rtlCol="0"/>
              <a:lstStyle/>
              <a:p>
                <a:endParaRPr sz="1800"/>
              </a:p>
            </p:txBody>
          </p:sp>
          <p:sp>
            <p:nvSpPr>
              <p:cNvPr id="21" name="bk object 29"/>
              <p:cNvSpPr/>
              <p:nvPr/>
            </p:nvSpPr>
            <p:spPr>
              <a:xfrm>
                <a:off x="5565704" y="0"/>
                <a:ext cx="549275" cy="1009015"/>
              </a:xfrm>
              <a:custGeom>
                <a:avLst/>
                <a:gdLst/>
                <a:ahLst/>
                <a:cxnLst/>
                <a:rect l="l" t="t" r="r" b="b"/>
                <a:pathLst>
                  <a:path w="549275" h="1009015">
                    <a:moveTo>
                      <a:pt x="548702" y="1008562"/>
                    </a:moveTo>
                    <a:lnTo>
                      <a:pt x="0" y="0"/>
                    </a:lnTo>
                  </a:path>
                </a:pathLst>
              </a:custGeom>
              <a:ln w="9626">
                <a:solidFill>
                  <a:srgbClr val="FFFFFF"/>
                </a:solidFill>
              </a:ln>
            </p:spPr>
            <p:txBody>
              <a:bodyPr wrap="square" lIns="0" tIns="0" rIns="0" bIns="0" rtlCol="0"/>
              <a:lstStyle/>
              <a:p>
                <a:endParaRPr sz="1800"/>
              </a:p>
            </p:txBody>
          </p:sp>
          <p:sp>
            <p:nvSpPr>
              <p:cNvPr id="22" name="bk object 30"/>
              <p:cNvSpPr/>
              <p:nvPr/>
            </p:nvSpPr>
            <p:spPr>
              <a:xfrm>
                <a:off x="5488413" y="0"/>
                <a:ext cx="549275" cy="1009015"/>
              </a:xfrm>
              <a:custGeom>
                <a:avLst/>
                <a:gdLst/>
                <a:ahLst/>
                <a:cxnLst/>
                <a:rect l="l" t="t" r="r" b="b"/>
                <a:pathLst>
                  <a:path w="549275" h="1009015">
                    <a:moveTo>
                      <a:pt x="548703" y="1008562"/>
                    </a:moveTo>
                    <a:lnTo>
                      <a:pt x="0" y="0"/>
                    </a:lnTo>
                  </a:path>
                </a:pathLst>
              </a:custGeom>
              <a:ln w="9626">
                <a:solidFill>
                  <a:srgbClr val="FFFFFF"/>
                </a:solidFill>
              </a:ln>
            </p:spPr>
            <p:txBody>
              <a:bodyPr wrap="square" lIns="0" tIns="0" rIns="0" bIns="0" rtlCol="0"/>
              <a:lstStyle/>
              <a:p>
                <a:endParaRPr sz="1800"/>
              </a:p>
            </p:txBody>
          </p:sp>
          <p:sp>
            <p:nvSpPr>
              <p:cNvPr id="23" name="bk object 31"/>
              <p:cNvSpPr/>
              <p:nvPr/>
            </p:nvSpPr>
            <p:spPr>
              <a:xfrm>
                <a:off x="5411120" y="0"/>
                <a:ext cx="549275" cy="1009015"/>
              </a:xfrm>
              <a:custGeom>
                <a:avLst/>
                <a:gdLst/>
                <a:ahLst/>
                <a:cxnLst/>
                <a:rect l="l" t="t" r="r" b="b"/>
                <a:pathLst>
                  <a:path w="549275" h="1009015">
                    <a:moveTo>
                      <a:pt x="548702" y="1008563"/>
                    </a:moveTo>
                    <a:lnTo>
                      <a:pt x="0" y="0"/>
                    </a:lnTo>
                  </a:path>
                </a:pathLst>
              </a:custGeom>
              <a:ln w="9626">
                <a:solidFill>
                  <a:srgbClr val="FFFFFF"/>
                </a:solidFill>
              </a:ln>
            </p:spPr>
            <p:txBody>
              <a:bodyPr wrap="square" lIns="0" tIns="0" rIns="0" bIns="0" rtlCol="0"/>
              <a:lstStyle/>
              <a:p>
                <a:endParaRPr sz="1800"/>
              </a:p>
            </p:txBody>
          </p:sp>
          <p:sp>
            <p:nvSpPr>
              <p:cNvPr id="24" name="bk object 32"/>
              <p:cNvSpPr/>
              <p:nvPr/>
            </p:nvSpPr>
            <p:spPr>
              <a:xfrm>
                <a:off x="5333807" y="0"/>
                <a:ext cx="549275" cy="1009015"/>
              </a:xfrm>
              <a:custGeom>
                <a:avLst/>
                <a:gdLst/>
                <a:ahLst/>
                <a:cxnLst/>
                <a:rect l="l" t="t" r="r" b="b"/>
                <a:pathLst>
                  <a:path w="549275" h="1009015">
                    <a:moveTo>
                      <a:pt x="548706" y="1008563"/>
                    </a:moveTo>
                    <a:lnTo>
                      <a:pt x="0" y="0"/>
                    </a:lnTo>
                  </a:path>
                </a:pathLst>
              </a:custGeom>
              <a:ln w="9626">
                <a:solidFill>
                  <a:srgbClr val="FFFFFF"/>
                </a:solidFill>
              </a:ln>
            </p:spPr>
            <p:txBody>
              <a:bodyPr wrap="square" lIns="0" tIns="0" rIns="0" bIns="0" rtlCol="0"/>
              <a:lstStyle/>
              <a:p>
                <a:endParaRPr sz="1800"/>
              </a:p>
            </p:txBody>
          </p:sp>
          <p:sp>
            <p:nvSpPr>
              <p:cNvPr id="25" name="bk object 33"/>
              <p:cNvSpPr/>
              <p:nvPr/>
            </p:nvSpPr>
            <p:spPr>
              <a:xfrm>
                <a:off x="5256522" y="0"/>
                <a:ext cx="549275" cy="1009015"/>
              </a:xfrm>
              <a:custGeom>
                <a:avLst/>
                <a:gdLst/>
                <a:ahLst/>
                <a:cxnLst/>
                <a:rect l="l" t="t" r="r" b="b"/>
                <a:pathLst>
                  <a:path w="549275" h="1009015">
                    <a:moveTo>
                      <a:pt x="548703" y="1008564"/>
                    </a:moveTo>
                    <a:lnTo>
                      <a:pt x="0" y="0"/>
                    </a:lnTo>
                  </a:path>
                </a:pathLst>
              </a:custGeom>
              <a:ln w="9626">
                <a:solidFill>
                  <a:srgbClr val="FFFFFF"/>
                </a:solidFill>
              </a:ln>
            </p:spPr>
            <p:txBody>
              <a:bodyPr wrap="square" lIns="0" tIns="0" rIns="0" bIns="0" rtlCol="0"/>
              <a:lstStyle/>
              <a:p>
                <a:endParaRPr sz="1800"/>
              </a:p>
            </p:txBody>
          </p:sp>
          <p:sp>
            <p:nvSpPr>
              <p:cNvPr id="26" name="bk object 34"/>
              <p:cNvSpPr/>
              <p:nvPr/>
            </p:nvSpPr>
            <p:spPr>
              <a:xfrm>
                <a:off x="5179219" y="0"/>
                <a:ext cx="549275" cy="1009015"/>
              </a:xfrm>
              <a:custGeom>
                <a:avLst/>
                <a:gdLst/>
                <a:ahLst/>
                <a:cxnLst/>
                <a:rect l="l" t="t" r="r" b="b"/>
                <a:pathLst>
                  <a:path w="549275" h="1009015">
                    <a:moveTo>
                      <a:pt x="548704" y="1008564"/>
                    </a:moveTo>
                    <a:lnTo>
                      <a:pt x="0" y="0"/>
                    </a:lnTo>
                  </a:path>
                </a:pathLst>
              </a:custGeom>
              <a:ln w="9626">
                <a:solidFill>
                  <a:srgbClr val="FFFFFF"/>
                </a:solidFill>
              </a:ln>
            </p:spPr>
            <p:txBody>
              <a:bodyPr wrap="square" lIns="0" tIns="0" rIns="0" bIns="0" rtlCol="0"/>
              <a:lstStyle/>
              <a:p>
                <a:endParaRPr sz="1800"/>
              </a:p>
            </p:txBody>
          </p:sp>
          <p:sp>
            <p:nvSpPr>
              <p:cNvPr id="27" name="bk object 35"/>
              <p:cNvSpPr/>
              <p:nvPr/>
            </p:nvSpPr>
            <p:spPr>
              <a:xfrm>
                <a:off x="5099398" y="0"/>
                <a:ext cx="549275" cy="1009015"/>
              </a:xfrm>
              <a:custGeom>
                <a:avLst/>
                <a:gdLst/>
                <a:ahLst/>
                <a:cxnLst/>
                <a:rect l="l" t="t" r="r" b="b"/>
                <a:pathLst>
                  <a:path w="549275" h="1009015">
                    <a:moveTo>
                      <a:pt x="548703" y="1008564"/>
                    </a:moveTo>
                    <a:lnTo>
                      <a:pt x="0" y="0"/>
                    </a:lnTo>
                  </a:path>
                </a:pathLst>
              </a:custGeom>
              <a:ln w="9626">
                <a:solidFill>
                  <a:srgbClr val="FFFFFF"/>
                </a:solidFill>
              </a:ln>
            </p:spPr>
            <p:txBody>
              <a:bodyPr wrap="square" lIns="0" tIns="0" rIns="0" bIns="0" rtlCol="0"/>
              <a:lstStyle/>
              <a:p>
                <a:endParaRPr sz="1800"/>
              </a:p>
            </p:txBody>
          </p:sp>
          <p:sp>
            <p:nvSpPr>
              <p:cNvPr id="28" name="bk object 36"/>
              <p:cNvSpPr/>
              <p:nvPr/>
            </p:nvSpPr>
            <p:spPr>
              <a:xfrm>
                <a:off x="5022086" y="0"/>
                <a:ext cx="549275" cy="1009015"/>
              </a:xfrm>
              <a:custGeom>
                <a:avLst/>
                <a:gdLst/>
                <a:ahLst/>
                <a:cxnLst/>
                <a:rect l="l" t="t" r="r" b="b"/>
                <a:pathLst>
                  <a:path w="549275" h="1009015">
                    <a:moveTo>
                      <a:pt x="548706" y="1008565"/>
                    </a:moveTo>
                    <a:lnTo>
                      <a:pt x="0" y="0"/>
                    </a:lnTo>
                  </a:path>
                </a:pathLst>
              </a:custGeom>
              <a:ln w="9626">
                <a:solidFill>
                  <a:srgbClr val="FFFFFF"/>
                </a:solidFill>
              </a:ln>
            </p:spPr>
            <p:txBody>
              <a:bodyPr wrap="square" lIns="0" tIns="0" rIns="0" bIns="0" rtlCol="0"/>
              <a:lstStyle/>
              <a:p>
                <a:endParaRPr sz="1800"/>
              </a:p>
            </p:txBody>
          </p:sp>
          <p:sp>
            <p:nvSpPr>
              <p:cNvPr id="29" name="bk object 37"/>
              <p:cNvSpPr/>
              <p:nvPr/>
            </p:nvSpPr>
            <p:spPr>
              <a:xfrm>
                <a:off x="4944793" y="0"/>
                <a:ext cx="549275" cy="1009015"/>
              </a:xfrm>
              <a:custGeom>
                <a:avLst/>
                <a:gdLst/>
                <a:ahLst/>
                <a:cxnLst/>
                <a:rect l="l" t="t" r="r" b="b"/>
                <a:pathLst>
                  <a:path w="549275" h="1009015">
                    <a:moveTo>
                      <a:pt x="548707" y="1008565"/>
                    </a:moveTo>
                    <a:lnTo>
                      <a:pt x="0" y="0"/>
                    </a:lnTo>
                  </a:path>
                </a:pathLst>
              </a:custGeom>
              <a:ln w="9626">
                <a:solidFill>
                  <a:srgbClr val="FFFFFF"/>
                </a:solidFill>
              </a:ln>
            </p:spPr>
            <p:txBody>
              <a:bodyPr wrap="square" lIns="0" tIns="0" rIns="0" bIns="0" rtlCol="0"/>
              <a:lstStyle/>
              <a:p>
                <a:endParaRPr sz="1800"/>
              </a:p>
            </p:txBody>
          </p:sp>
          <p:sp>
            <p:nvSpPr>
              <p:cNvPr id="30" name="bk object 38"/>
              <p:cNvSpPr/>
              <p:nvPr/>
            </p:nvSpPr>
            <p:spPr>
              <a:xfrm>
                <a:off x="4867476" y="0"/>
                <a:ext cx="549275" cy="1009015"/>
              </a:xfrm>
              <a:custGeom>
                <a:avLst/>
                <a:gdLst/>
                <a:ahLst/>
                <a:cxnLst/>
                <a:rect l="l" t="t" r="r" b="b"/>
                <a:pathLst>
                  <a:path w="549275" h="1009015">
                    <a:moveTo>
                      <a:pt x="548707" y="1008566"/>
                    </a:moveTo>
                    <a:lnTo>
                      <a:pt x="0" y="0"/>
                    </a:lnTo>
                  </a:path>
                </a:pathLst>
              </a:custGeom>
              <a:ln w="9626">
                <a:solidFill>
                  <a:srgbClr val="FFFFFF"/>
                </a:solidFill>
              </a:ln>
            </p:spPr>
            <p:txBody>
              <a:bodyPr wrap="square" lIns="0" tIns="0" rIns="0" bIns="0" rtlCol="0"/>
              <a:lstStyle/>
              <a:p>
                <a:endParaRPr sz="1800"/>
              </a:p>
            </p:txBody>
          </p:sp>
          <p:sp>
            <p:nvSpPr>
              <p:cNvPr id="31" name="bk object 39"/>
              <p:cNvSpPr/>
              <p:nvPr/>
            </p:nvSpPr>
            <p:spPr>
              <a:xfrm>
                <a:off x="4790193" y="0"/>
                <a:ext cx="549275" cy="1009015"/>
              </a:xfrm>
              <a:custGeom>
                <a:avLst/>
                <a:gdLst/>
                <a:ahLst/>
                <a:cxnLst/>
                <a:rect l="l" t="t" r="r" b="b"/>
                <a:pathLst>
                  <a:path w="549275" h="1009015">
                    <a:moveTo>
                      <a:pt x="548705" y="1008566"/>
                    </a:moveTo>
                    <a:lnTo>
                      <a:pt x="0" y="0"/>
                    </a:lnTo>
                  </a:path>
                </a:pathLst>
              </a:custGeom>
              <a:ln w="9626">
                <a:solidFill>
                  <a:srgbClr val="FFFFFF"/>
                </a:solidFill>
              </a:ln>
            </p:spPr>
            <p:txBody>
              <a:bodyPr wrap="square" lIns="0" tIns="0" rIns="0" bIns="0" rtlCol="0"/>
              <a:lstStyle/>
              <a:p>
                <a:endParaRPr sz="1800"/>
              </a:p>
            </p:txBody>
          </p:sp>
          <p:sp>
            <p:nvSpPr>
              <p:cNvPr id="32" name="bk object 40"/>
              <p:cNvSpPr/>
              <p:nvPr/>
            </p:nvSpPr>
            <p:spPr>
              <a:xfrm>
                <a:off x="4712903" y="0"/>
                <a:ext cx="549275" cy="1009015"/>
              </a:xfrm>
              <a:custGeom>
                <a:avLst/>
                <a:gdLst/>
                <a:ahLst/>
                <a:cxnLst/>
                <a:rect l="l" t="t" r="r" b="b"/>
                <a:pathLst>
                  <a:path w="549275" h="1009015">
                    <a:moveTo>
                      <a:pt x="548706" y="1008567"/>
                    </a:moveTo>
                    <a:lnTo>
                      <a:pt x="0" y="0"/>
                    </a:lnTo>
                  </a:path>
                </a:pathLst>
              </a:custGeom>
              <a:ln w="9626">
                <a:solidFill>
                  <a:srgbClr val="FFFFFF"/>
                </a:solidFill>
              </a:ln>
            </p:spPr>
            <p:txBody>
              <a:bodyPr wrap="square" lIns="0" tIns="0" rIns="0" bIns="0" rtlCol="0"/>
              <a:lstStyle/>
              <a:p>
                <a:endParaRPr sz="1800"/>
              </a:p>
            </p:txBody>
          </p:sp>
          <p:sp>
            <p:nvSpPr>
              <p:cNvPr id="33" name="bk object 41"/>
              <p:cNvSpPr/>
              <p:nvPr/>
            </p:nvSpPr>
            <p:spPr>
              <a:xfrm>
                <a:off x="4635610" y="0"/>
                <a:ext cx="549275" cy="1009015"/>
              </a:xfrm>
              <a:custGeom>
                <a:avLst/>
                <a:gdLst/>
                <a:ahLst/>
                <a:cxnLst/>
                <a:rect l="l" t="t" r="r" b="b"/>
                <a:pathLst>
                  <a:path w="549275" h="1009015">
                    <a:moveTo>
                      <a:pt x="548707" y="1008567"/>
                    </a:moveTo>
                    <a:lnTo>
                      <a:pt x="0" y="0"/>
                    </a:lnTo>
                  </a:path>
                </a:pathLst>
              </a:custGeom>
              <a:ln w="9626">
                <a:solidFill>
                  <a:srgbClr val="FFFFFF"/>
                </a:solidFill>
              </a:ln>
            </p:spPr>
            <p:txBody>
              <a:bodyPr wrap="square" lIns="0" tIns="0" rIns="0" bIns="0" rtlCol="0"/>
              <a:lstStyle/>
              <a:p>
                <a:endParaRPr sz="1800"/>
              </a:p>
            </p:txBody>
          </p:sp>
          <p:sp>
            <p:nvSpPr>
              <p:cNvPr id="34" name="bk object 42"/>
              <p:cNvSpPr/>
              <p:nvPr/>
            </p:nvSpPr>
            <p:spPr>
              <a:xfrm>
                <a:off x="4558316" y="0"/>
                <a:ext cx="549275" cy="1009015"/>
              </a:xfrm>
              <a:custGeom>
                <a:avLst/>
                <a:gdLst/>
                <a:ahLst/>
                <a:cxnLst/>
                <a:rect l="l" t="t" r="r" b="b"/>
                <a:pathLst>
                  <a:path w="549275" h="1009015">
                    <a:moveTo>
                      <a:pt x="548706" y="1008567"/>
                    </a:moveTo>
                    <a:lnTo>
                      <a:pt x="0" y="0"/>
                    </a:lnTo>
                  </a:path>
                </a:pathLst>
              </a:custGeom>
              <a:ln w="9626">
                <a:solidFill>
                  <a:srgbClr val="FFFFFF"/>
                </a:solidFill>
              </a:ln>
            </p:spPr>
            <p:txBody>
              <a:bodyPr wrap="square" lIns="0" tIns="0" rIns="0" bIns="0" rtlCol="0"/>
              <a:lstStyle/>
              <a:p>
                <a:endParaRPr sz="1800"/>
              </a:p>
            </p:txBody>
          </p:sp>
          <p:sp>
            <p:nvSpPr>
              <p:cNvPr id="35" name="bk object 43"/>
              <p:cNvSpPr/>
              <p:nvPr/>
            </p:nvSpPr>
            <p:spPr>
              <a:xfrm>
                <a:off x="4481002" y="0"/>
                <a:ext cx="549275" cy="1009015"/>
              </a:xfrm>
              <a:custGeom>
                <a:avLst/>
                <a:gdLst/>
                <a:ahLst/>
                <a:cxnLst/>
                <a:rect l="l" t="t" r="r" b="b"/>
                <a:pathLst>
                  <a:path w="549275" h="1009015">
                    <a:moveTo>
                      <a:pt x="548708" y="1008568"/>
                    </a:moveTo>
                    <a:lnTo>
                      <a:pt x="0" y="0"/>
                    </a:lnTo>
                  </a:path>
                </a:pathLst>
              </a:custGeom>
              <a:ln w="9626">
                <a:solidFill>
                  <a:srgbClr val="FFFFFF"/>
                </a:solidFill>
              </a:ln>
            </p:spPr>
            <p:txBody>
              <a:bodyPr wrap="square" lIns="0" tIns="0" rIns="0" bIns="0" rtlCol="0"/>
              <a:lstStyle/>
              <a:p>
                <a:endParaRPr sz="1800"/>
              </a:p>
            </p:txBody>
          </p:sp>
          <p:sp>
            <p:nvSpPr>
              <p:cNvPr id="36" name="bk object 44"/>
              <p:cNvSpPr/>
              <p:nvPr/>
            </p:nvSpPr>
            <p:spPr>
              <a:xfrm>
                <a:off x="4403708" y="0"/>
                <a:ext cx="549275" cy="1009015"/>
              </a:xfrm>
              <a:custGeom>
                <a:avLst/>
                <a:gdLst/>
                <a:ahLst/>
                <a:cxnLst/>
                <a:rect l="l" t="t" r="r" b="b"/>
                <a:pathLst>
                  <a:path w="549275" h="1009015">
                    <a:moveTo>
                      <a:pt x="548707" y="1008568"/>
                    </a:moveTo>
                    <a:lnTo>
                      <a:pt x="0" y="0"/>
                    </a:lnTo>
                  </a:path>
                </a:pathLst>
              </a:custGeom>
              <a:ln w="9626">
                <a:solidFill>
                  <a:srgbClr val="FFFFFF"/>
                </a:solidFill>
              </a:ln>
            </p:spPr>
            <p:txBody>
              <a:bodyPr wrap="square" lIns="0" tIns="0" rIns="0" bIns="0" rtlCol="0"/>
              <a:lstStyle/>
              <a:p>
                <a:endParaRPr sz="1800"/>
              </a:p>
            </p:txBody>
          </p:sp>
          <p:sp>
            <p:nvSpPr>
              <p:cNvPr id="37" name="bk object 45"/>
              <p:cNvSpPr/>
              <p:nvPr/>
            </p:nvSpPr>
            <p:spPr>
              <a:xfrm>
                <a:off x="4326418" y="0"/>
                <a:ext cx="549275" cy="1009015"/>
              </a:xfrm>
              <a:custGeom>
                <a:avLst/>
                <a:gdLst/>
                <a:ahLst/>
                <a:cxnLst/>
                <a:rect l="l" t="t" r="r" b="b"/>
                <a:pathLst>
                  <a:path w="549275" h="1009015">
                    <a:moveTo>
                      <a:pt x="548709" y="1008569"/>
                    </a:moveTo>
                    <a:lnTo>
                      <a:pt x="0" y="0"/>
                    </a:lnTo>
                  </a:path>
                </a:pathLst>
              </a:custGeom>
              <a:ln w="9626">
                <a:solidFill>
                  <a:srgbClr val="FFFFFF"/>
                </a:solidFill>
              </a:ln>
            </p:spPr>
            <p:txBody>
              <a:bodyPr wrap="square" lIns="0" tIns="0" rIns="0" bIns="0" rtlCol="0"/>
              <a:lstStyle/>
              <a:p>
                <a:endParaRPr sz="1800"/>
              </a:p>
            </p:txBody>
          </p:sp>
          <p:sp>
            <p:nvSpPr>
              <p:cNvPr id="38" name="bk object 46"/>
              <p:cNvSpPr/>
              <p:nvPr/>
            </p:nvSpPr>
            <p:spPr>
              <a:xfrm>
                <a:off x="4249122" y="0"/>
                <a:ext cx="549275" cy="1009015"/>
              </a:xfrm>
              <a:custGeom>
                <a:avLst/>
                <a:gdLst/>
                <a:ahLst/>
                <a:cxnLst/>
                <a:rect l="l" t="t" r="r" b="b"/>
                <a:pathLst>
                  <a:path w="549275" h="1009015">
                    <a:moveTo>
                      <a:pt x="548707" y="1008569"/>
                    </a:moveTo>
                    <a:lnTo>
                      <a:pt x="0" y="0"/>
                    </a:lnTo>
                  </a:path>
                </a:pathLst>
              </a:custGeom>
              <a:ln w="9626">
                <a:solidFill>
                  <a:srgbClr val="FFFFFF"/>
                </a:solidFill>
              </a:ln>
            </p:spPr>
            <p:txBody>
              <a:bodyPr wrap="square" lIns="0" tIns="0" rIns="0" bIns="0" rtlCol="0"/>
              <a:lstStyle/>
              <a:p>
                <a:endParaRPr sz="1800"/>
              </a:p>
            </p:txBody>
          </p:sp>
          <p:sp>
            <p:nvSpPr>
              <p:cNvPr id="39" name="bk object 47"/>
              <p:cNvSpPr/>
              <p:nvPr/>
            </p:nvSpPr>
            <p:spPr>
              <a:xfrm>
                <a:off x="4171830" y="0"/>
                <a:ext cx="549275" cy="1009015"/>
              </a:xfrm>
              <a:custGeom>
                <a:avLst/>
                <a:gdLst/>
                <a:ahLst/>
                <a:cxnLst/>
                <a:rect l="l" t="t" r="r" b="b"/>
                <a:pathLst>
                  <a:path w="549275" h="1009015">
                    <a:moveTo>
                      <a:pt x="548707" y="1008570"/>
                    </a:moveTo>
                    <a:lnTo>
                      <a:pt x="0" y="0"/>
                    </a:lnTo>
                  </a:path>
                </a:pathLst>
              </a:custGeom>
              <a:ln w="9626">
                <a:solidFill>
                  <a:srgbClr val="FFFFFF"/>
                </a:solidFill>
              </a:ln>
            </p:spPr>
            <p:txBody>
              <a:bodyPr wrap="square" lIns="0" tIns="0" rIns="0" bIns="0" rtlCol="0"/>
              <a:lstStyle/>
              <a:p>
                <a:endParaRPr sz="1800"/>
              </a:p>
            </p:txBody>
          </p:sp>
          <p:sp>
            <p:nvSpPr>
              <p:cNvPr id="40" name="bk object 48"/>
              <p:cNvSpPr/>
              <p:nvPr/>
            </p:nvSpPr>
            <p:spPr>
              <a:xfrm>
                <a:off x="4094512" y="0"/>
                <a:ext cx="549275" cy="1009015"/>
              </a:xfrm>
              <a:custGeom>
                <a:avLst/>
                <a:gdLst/>
                <a:ahLst/>
                <a:cxnLst/>
                <a:rect l="l" t="t" r="r" b="b"/>
                <a:pathLst>
                  <a:path w="549275" h="1009015">
                    <a:moveTo>
                      <a:pt x="548707" y="1008570"/>
                    </a:moveTo>
                    <a:lnTo>
                      <a:pt x="0" y="0"/>
                    </a:lnTo>
                  </a:path>
                </a:pathLst>
              </a:custGeom>
              <a:ln w="9626">
                <a:solidFill>
                  <a:srgbClr val="FFFFFF"/>
                </a:solidFill>
              </a:ln>
            </p:spPr>
            <p:txBody>
              <a:bodyPr wrap="square" lIns="0" tIns="0" rIns="0" bIns="0" rtlCol="0"/>
              <a:lstStyle/>
              <a:p>
                <a:endParaRPr sz="1800"/>
              </a:p>
            </p:txBody>
          </p:sp>
          <p:sp>
            <p:nvSpPr>
              <p:cNvPr id="41" name="bk object 49"/>
              <p:cNvSpPr/>
              <p:nvPr/>
            </p:nvSpPr>
            <p:spPr>
              <a:xfrm>
                <a:off x="4017231" y="0"/>
                <a:ext cx="549275" cy="1009015"/>
              </a:xfrm>
              <a:custGeom>
                <a:avLst/>
                <a:gdLst/>
                <a:ahLst/>
                <a:cxnLst/>
                <a:rect l="l" t="t" r="r" b="b"/>
                <a:pathLst>
                  <a:path w="549275" h="1009015">
                    <a:moveTo>
                      <a:pt x="548706" y="1008570"/>
                    </a:moveTo>
                    <a:lnTo>
                      <a:pt x="0" y="0"/>
                    </a:lnTo>
                  </a:path>
                </a:pathLst>
              </a:custGeom>
              <a:ln w="9626">
                <a:solidFill>
                  <a:srgbClr val="FFFFFF"/>
                </a:solidFill>
              </a:ln>
            </p:spPr>
            <p:txBody>
              <a:bodyPr wrap="square" lIns="0" tIns="0" rIns="0" bIns="0" rtlCol="0"/>
              <a:lstStyle/>
              <a:p>
                <a:endParaRPr sz="1800"/>
              </a:p>
            </p:txBody>
          </p:sp>
          <p:sp>
            <p:nvSpPr>
              <p:cNvPr id="42" name="bk object 50"/>
              <p:cNvSpPr/>
              <p:nvPr/>
            </p:nvSpPr>
            <p:spPr>
              <a:xfrm>
                <a:off x="3939939" y="0"/>
                <a:ext cx="549275" cy="1009015"/>
              </a:xfrm>
              <a:custGeom>
                <a:avLst/>
                <a:gdLst/>
                <a:ahLst/>
                <a:cxnLst/>
                <a:rect l="l" t="t" r="r" b="b"/>
                <a:pathLst>
                  <a:path w="549275" h="1009015">
                    <a:moveTo>
                      <a:pt x="548707" y="1008571"/>
                    </a:moveTo>
                    <a:lnTo>
                      <a:pt x="0" y="0"/>
                    </a:lnTo>
                  </a:path>
                </a:pathLst>
              </a:custGeom>
              <a:ln w="9626">
                <a:solidFill>
                  <a:srgbClr val="FFFFFF"/>
                </a:solidFill>
              </a:ln>
            </p:spPr>
            <p:txBody>
              <a:bodyPr wrap="square" lIns="0" tIns="0" rIns="0" bIns="0" rtlCol="0"/>
              <a:lstStyle/>
              <a:p>
                <a:endParaRPr sz="1800"/>
              </a:p>
            </p:txBody>
          </p:sp>
          <p:sp>
            <p:nvSpPr>
              <p:cNvPr id="43" name="bk object 51"/>
              <p:cNvSpPr/>
              <p:nvPr/>
            </p:nvSpPr>
            <p:spPr>
              <a:xfrm>
                <a:off x="3862650" y="0"/>
                <a:ext cx="549275" cy="1009015"/>
              </a:xfrm>
              <a:custGeom>
                <a:avLst/>
                <a:gdLst/>
                <a:ahLst/>
                <a:cxnLst/>
                <a:rect l="l" t="t" r="r" b="b"/>
                <a:pathLst>
                  <a:path w="549275" h="1009015">
                    <a:moveTo>
                      <a:pt x="548709" y="1008571"/>
                    </a:moveTo>
                    <a:lnTo>
                      <a:pt x="0" y="0"/>
                    </a:lnTo>
                  </a:path>
                </a:pathLst>
              </a:custGeom>
              <a:ln w="9626">
                <a:solidFill>
                  <a:srgbClr val="FFFFFF"/>
                </a:solidFill>
              </a:ln>
            </p:spPr>
            <p:txBody>
              <a:bodyPr wrap="square" lIns="0" tIns="0" rIns="0" bIns="0" rtlCol="0"/>
              <a:lstStyle/>
              <a:p>
                <a:endParaRPr sz="1800"/>
              </a:p>
            </p:txBody>
          </p:sp>
          <p:sp>
            <p:nvSpPr>
              <p:cNvPr id="44" name="bk object 52"/>
              <p:cNvSpPr/>
              <p:nvPr/>
            </p:nvSpPr>
            <p:spPr>
              <a:xfrm>
                <a:off x="3785356" y="0"/>
                <a:ext cx="549275" cy="1009015"/>
              </a:xfrm>
              <a:custGeom>
                <a:avLst/>
                <a:gdLst/>
                <a:ahLst/>
                <a:cxnLst/>
                <a:rect l="l" t="t" r="r" b="b"/>
                <a:pathLst>
                  <a:path w="549275" h="1009015">
                    <a:moveTo>
                      <a:pt x="548708" y="1008572"/>
                    </a:moveTo>
                    <a:lnTo>
                      <a:pt x="0" y="0"/>
                    </a:lnTo>
                  </a:path>
                </a:pathLst>
              </a:custGeom>
              <a:ln w="9626">
                <a:solidFill>
                  <a:srgbClr val="FFFFFF"/>
                </a:solidFill>
              </a:ln>
            </p:spPr>
            <p:txBody>
              <a:bodyPr wrap="square" lIns="0" tIns="0" rIns="0" bIns="0" rtlCol="0"/>
              <a:lstStyle/>
              <a:p>
                <a:endParaRPr sz="1800"/>
              </a:p>
            </p:txBody>
          </p:sp>
          <p:sp>
            <p:nvSpPr>
              <p:cNvPr id="45" name="bk object 53"/>
              <p:cNvSpPr/>
              <p:nvPr/>
            </p:nvSpPr>
            <p:spPr>
              <a:xfrm>
                <a:off x="3708040" y="0"/>
                <a:ext cx="549275" cy="1009015"/>
              </a:xfrm>
              <a:custGeom>
                <a:avLst/>
                <a:gdLst/>
                <a:ahLst/>
                <a:cxnLst/>
                <a:rect l="l" t="t" r="r" b="b"/>
                <a:pathLst>
                  <a:path w="549275" h="1009015">
                    <a:moveTo>
                      <a:pt x="548709" y="1008572"/>
                    </a:moveTo>
                    <a:lnTo>
                      <a:pt x="0" y="0"/>
                    </a:lnTo>
                  </a:path>
                </a:pathLst>
              </a:custGeom>
              <a:ln w="9626">
                <a:solidFill>
                  <a:srgbClr val="FFFFFF"/>
                </a:solidFill>
              </a:ln>
            </p:spPr>
            <p:txBody>
              <a:bodyPr wrap="square" lIns="0" tIns="0" rIns="0" bIns="0" rtlCol="0"/>
              <a:lstStyle/>
              <a:p>
                <a:endParaRPr sz="1800"/>
              </a:p>
            </p:txBody>
          </p:sp>
          <p:sp>
            <p:nvSpPr>
              <p:cNvPr id="46" name="bk object 54"/>
              <p:cNvSpPr/>
              <p:nvPr/>
            </p:nvSpPr>
            <p:spPr>
              <a:xfrm>
                <a:off x="3630745" y="0"/>
                <a:ext cx="549275" cy="1009015"/>
              </a:xfrm>
              <a:custGeom>
                <a:avLst/>
                <a:gdLst/>
                <a:ahLst/>
                <a:cxnLst/>
                <a:rect l="l" t="t" r="r" b="b"/>
                <a:pathLst>
                  <a:path w="549275" h="1009015">
                    <a:moveTo>
                      <a:pt x="548707" y="1008573"/>
                    </a:moveTo>
                    <a:lnTo>
                      <a:pt x="0" y="0"/>
                    </a:lnTo>
                  </a:path>
                </a:pathLst>
              </a:custGeom>
              <a:ln w="9626">
                <a:solidFill>
                  <a:srgbClr val="FFFFFF"/>
                </a:solidFill>
              </a:ln>
            </p:spPr>
            <p:txBody>
              <a:bodyPr wrap="square" lIns="0" tIns="0" rIns="0" bIns="0" rtlCol="0"/>
              <a:lstStyle/>
              <a:p>
                <a:endParaRPr sz="1800"/>
              </a:p>
            </p:txBody>
          </p:sp>
          <p:sp>
            <p:nvSpPr>
              <p:cNvPr id="47" name="bk object 55"/>
              <p:cNvSpPr/>
              <p:nvPr/>
            </p:nvSpPr>
            <p:spPr>
              <a:xfrm>
                <a:off x="3553454" y="0"/>
                <a:ext cx="549275" cy="1009015"/>
              </a:xfrm>
              <a:custGeom>
                <a:avLst/>
                <a:gdLst/>
                <a:ahLst/>
                <a:cxnLst/>
                <a:rect l="l" t="t" r="r" b="b"/>
                <a:pathLst>
                  <a:path w="549275" h="1009015">
                    <a:moveTo>
                      <a:pt x="548709" y="1008573"/>
                    </a:moveTo>
                    <a:lnTo>
                      <a:pt x="0" y="0"/>
                    </a:lnTo>
                  </a:path>
                </a:pathLst>
              </a:custGeom>
              <a:ln w="9626">
                <a:solidFill>
                  <a:srgbClr val="FFFFFF"/>
                </a:solidFill>
              </a:ln>
            </p:spPr>
            <p:txBody>
              <a:bodyPr wrap="square" lIns="0" tIns="0" rIns="0" bIns="0" rtlCol="0"/>
              <a:lstStyle/>
              <a:p>
                <a:endParaRPr sz="1800"/>
              </a:p>
            </p:txBody>
          </p:sp>
          <p:sp>
            <p:nvSpPr>
              <p:cNvPr id="48" name="bk object 56"/>
              <p:cNvSpPr/>
              <p:nvPr/>
            </p:nvSpPr>
            <p:spPr>
              <a:xfrm>
                <a:off x="3476162" y="0"/>
                <a:ext cx="549275" cy="1009015"/>
              </a:xfrm>
              <a:custGeom>
                <a:avLst/>
                <a:gdLst/>
                <a:ahLst/>
                <a:cxnLst/>
                <a:rect l="l" t="t" r="r" b="b"/>
                <a:pathLst>
                  <a:path w="549275" h="1009015">
                    <a:moveTo>
                      <a:pt x="548709" y="1008573"/>
                    </a:moveTo>
                    <a:lnTo>
                      <a:pt x="0" y="0"/>
                    </a:lnTo>
                  </a:path>
                </a:pathLst>
              </a:custGeom>
              <a:ln w="9626">
                <a:solidFill>
                  <a:srgbClr val="FFFFFF"/>
                </a:solidFill>
              </a:ln>
            </p:spPr>
            <p:txBody>
              <a:bodyPr wrap="square" lIns="0" tIns="0" rIns="0" bIns="0" rtlCol="0"/>
              <a:lstStyle/>
              <a:p>
                <a:endParaRPr sz="1800"/>
              </a:p>
            </p:txBody>
          </p:sp>
          <p:sp>
            <p:nvSpPr>
              <p:cNvPr id="49" name="bk object 57"/>
              <p:cNvSpPr/>
              <p:nvPr/>
            </p:nvSpPr>
            <p:spPr>
              <a:xfrm>
                <a:off x="3398870" y="0"/>
                <a:ext cx="549275" cy="1009015"/>
              </a:xfrm>
              <a:custGeom>
                <a:avLst/>
                <a:gdLst/>
                <a:ahLst/>
                <a:cxnLst/>
                <a:rect l="l" t="t" r="r" b="b"/>
                <a:pathLst>
                  <a:path w="549275" h="1009015">
                    <a:moveTo>
                      <a:pt x="548709" y="1008574"/>
                    </a:moveTo>
                    <a:lnTo>
                      <a:pt x="0" y="0"/>
                    </a:lnTo>
                  </a:path>
                </a:pathLst>
              </a:custGeom>
              <a:ln w="9626">
                <a:solidFill>
                  <a:srgbClr val="FFFFFF"/>
                </a:solidFill>
              </a:ln>
            </p:spPr>
            <p:txBody>
              <a:bodyPr wrap="square" lIns="0" tIns="0" rIns="0" bIns="0" rtlCol="0"/>
              <a:lstStyle/>
              <a:p>
                <a:endParaRPr sz="1800"/>
              </a:p>
            </p:txBody>
          </p:sp>
          <p:sp>
            <p:nvSpPr>
              <p:cNvPr id="50" name="bk object 58"/>
              <p:cNvSpPr/>
              <p:nvPr/>
            </p:nvSpPr>
            <p:spPr>
              <a:xfrm>
                <a:off x="3321567" y="0"/>
                <a:ext cx="549275" cy="1009015"/>
              </a:xfrm>
              <a:custGeom>
                <a:avLst/>
                <a:gdLst/>
                <a:ahLst/>
                <a:cxnLst/>
                <a:rect l="l" t="t" r="r" b="b"/>
                <a:pathLst>
                  <a:path w="549275" h="1009015">
                    <a:moveTo>
                      <a:pt x="548710" y="1008574"/>
                    </a:moveTo>
                    <a:lnTo>
                      <a:pt x="0" y="0"/>
                    </a:lnTo>
                  </a:path>
                </a:pathLst>
              </a:custGeom>
              <a:ln w="9626">
                <a:solidFill>
                  <a:srgbClr val="FFFFFF"/>
                </a:solidFill>
              </a:ln>
            </p:spPr>
            <p:txBody>
              <a:bodyPr wrap="square" lIns="0" tIns="0" rIns="0" bIns="0" rtlCol="0"/>
              <a:lstStyle/>
              <a:p>
                <a:endParaRPr sz="1800"/>
              </a:p>
            </p:txBody>
          </p:sp>
          <p:sp>
            <p:nvSpPr>
              <p:cNvPr id="51" name="bk object 59"/>
              <p:cNvSpPr/>
              <p:nvPr/>
            </p:nvSpPr>
            <p:spPr>
              <a:xfrm>
                <a:off x="3244271" y="0"/>
                <a:ext cx="549275" cy="1009015"/>
              </a:xfrm>
              <a:custGeom>
                <a:avLst/>
                <a:gdLst/>
                <a:ahLst/>
                <a:cxnLst/>
                <a:rect l="l" t="t" r="r" b="b"/>
                <a:pathLst>
                  <a:path w="549275" h="1009015">
                    <a:moveTo>
                      <a:pt x="548709" y="1008575"/>
                    </a:moveTo>
                    <a:lnTo>
                      <a:pt x="0" y="0"/>
                    </a:lnTo>
                  </a:path>
                </a:pathLst>
              </a:custGeom>
              <a:ln w="9626">
                <a:solidFill>
                  <a:srgbClr val="FFFFFF"/>
                </a:solidFill>
              </a:ln>
            </p:spPr>
            <p:txBody>
              <a:bodyPr wrap="square" lIns="0" tIns="0" rIns="0" bIns="0" rtlCol="0"/>
              <a:lstStyle/>
              <a:p>
                <a:endParaRPr sz="1800"/>
              </a:p>
            </p:txBody>
          </p:sp>
          <p:sp>
            <p:nvSpPr>
              <p:cNvPr id="52" name="bk object 60"/>
              <p:cNvSpPr/>
              <p:nvPr/>
            </p:nvSpPr>
            <p:spPr>
              <a:xfrm>
                <a:off x="3166960" y="0"/>
                <a:ext cx="549275" cy="1009015"/>
              </a:xfrm>
              <a:custGeom>
                <a:avLst/>
                <a:gdLst/>
                <a:ahLst/>
                <a:cxnLst/>
                <a:rect l="l" t="t" r="r" b="b"/>
                <a:pathLst>
                  <a:path w="549275" h="1009015">
                    <a:moveTo>
                      <a:pt x="548713" y="1008575"/>
                    </a:moveTo>
                    <a:lnTo>
                      <a:pt x="0" y="0"/>
                    </a:lnTo>
                  </a:path>
                </a:pathLst>
              </a:custGeom>
              <a:ln w="9626">
                <a:solidFill>
                  <a:srgbClr val="FFFFFF"/>
                </a:solidFill>
              </a:ln>
            </p:spPr>
            <p:txBody>
              <a:bodyPr wrap="square" lIns="0" tIns="0" rIns="0" bIns="0" rtlCol="0"/>
              <a:lstStyle/>
              <a:p>
                <a:endParaRPr sz="1800"/>
              </a:p>
            </p:txBody>
          </p:sp>
          <p:sp>
            <p:nvSpPr>
              <p:cNvPr id="53" name="bk object 61"/>
              <p:cNvSpPr/>
              <p:nvPr/>
            </p:nvSpPr>
            <p:spPr>
              <a:xfrm>
                <a:off x="3089666" y="0"/>
                <a:ext cx="549275" cy="1009015"/>
              </a:xfrm>
              <a:custGeom>
                <a:avLst/>
                <a:gdLst/>
                <a:ahLst/>
                <a:cxnLst/>
                <a:rect l="l" t="t" r="r" b="b"/>
                <a:pathLst>
                  <a:path w="549275" h="1009015">
                    <a:moveTo>
                      <a:pt x="548712" y="1008575"/>
                    </a:moveTo>
                    <a:lnTo>
                      <a:pt x="0" y="0"/>
                    </a:lnTo>
                  </a:path>
                </a:pathLst>
              </a:custGeom>
              <a:ln w="9626">
                <a:solidFill>
                  <a:srgbClr val="FFFFFF"/>
                </a:solidFill>
              </a:ln>
            </p:spPr>
            <p:txBody>
              <a:bodyPr wrap="square" lIns="0" tIns="0" rIns="0" bIns="0" rtlCol="0"/>
              <a:lstStyle/>
              <a:p>
                <a:endParaRPr sz="1800"/>
              </a:p>
            </p:txBody>
          </p:sp>
          <p:sp>
            <p:nvSpPr>
              <p:cNvPr id="54" name="bk object 62"/>
              <p:cNvSpPr/>
              <p:nvPr/>
            </p:nvSpPr>
            <p:spPr>
              <a:xfrm>
                <a:off x="3012358" y="0"/>
                <a:ext cx="549275" cy="1009015"/>
              </a:xfrm>
              <a:custGeom>
                <a:avLst/>
                <a:gdLst/>
                <a:ahLst/>
                <a:cxnLst/>
                <a:rect l="l" t="t" r="r" b="b"/>
                <a:pathLst>
                  <a:path w="549275" h="1009015">
                    <a:moveTo>
                      <a:pt x="548710" y="1008576"/>
                    </a:moveTo>
                    <a:lnTo>
                      <a:pt x="0" y="0"/>
                    </a:lnTo>
                  </a:path>
                </a:pathLst>
              </a:custGeom>
              <a:ln w="9626">
                <a:solidFill>
                  <a:srgbClr val="FFFFFF"/>
                </a:solidFill>
              </a:ln>
            </p:spPr>
            <p:txBody>
              <a:bodyPr wrap="square" lIns="0" tIns="0" rIns="0" bIns="0" rtlCol="0"/>
              <a:lstStyle/>
              <a:p>
                <a:endParaRPr sz="1800"/>
              </a:p>
            </p:txBody>
          </p:sp>
          <p:sp>
            <p:nvSpPr>
              <p:cNvPr id="55" name="bk object 63"/>
              <p:cNvSpPr/>
              <p:nvPr/>
            </p:nvSpPr>
            <p:spPr>
              <a:xfrm>
                <a:off x="2935058" y="0"/>
                <a:ext cx="549275" cy="1009015"/>
              </a:xfrm>
              <a:custGeom>
                <a:avLst/>
                <a:gdLst/>
                <a:ahLst/>
                <a:cxnLst/>
                <a:rect l="l" t="t" r="r" b="b"/>
                <a:pathLst>
                  <a:path w="549275" h="1009015">
                    <a:moveTo>
                      <a:pt x="548714" y="1008576"/>
                    </a:moveTo>
                    <a:lnTo>
                      <a:pt x="0" y="0"/>
                    </a:lnTo>
                  </a:path>
                </a:pathLst>
              </a:custGeom>
              <a:ln w="9626">
                <a:solidFill>
                  <a:srgbClr val="FFFFFF"/>
                </a:solidFill>
              </a:ln>
            </p:spPr>
            <p:txBody>
              <a:bodyPr wrap="square" lIns="0" tIns="0" rIns="0" bIns="0" rtlCol="0"/>
              <a:lstStyle/>
              <a:p>
                <a:endParaRPr sz="1800"/>
              </a:p>
            </p:txBody>
          </p:sp>
          <p:sp>
            <p:nvSpPr>
              <p:cNvPr id="56" name="bk object 64"/>
              <p:cNvSpPr/>
              <p:nvPr/>
            </p:nvSpPr>
            <p:spPr>
              <a:xfrm>
                <a:off x="2857785" y="0"/>
                <a:ext cx="549275" cy="1009015"/>
              </a:xfrm>
              <a:custGeom>
                <a:avLst/>
                <a:gdLst/>
                <a:ahLst/>
                <a:cxnLst/>
                <a:rect l="l" t="t" r="r" b="b"/>
                <a:pathLst>
                  <a:path w="549275" h="1009015">
                    <a:moveTo>
                      <a:pt x="548710" y="1008577"/>
                    </a:moveTo>
                    <a:lnTo>
                      <a:pt x="0" y="0"/>
                    </a:lnTo>
                  </a:path>
                </a:pathLst>
              </a:custGeom>
              <a:ln w="9626">
                <a:solidFill>
                  <a:srgbClr val="FFFFFF"/>
                </a:solidFill>
              </a:ln>
            </p:spPr>
            <p:txBody>
              <a:bodyPr wrap="square" lIns="0" tIns="0" rIns="0" bIns="0" rtlCol="0"/>
              <a:lstStyle/>
              <a:p>
                <a:endParaRPr sz="1800"/>
              </a:p>
            </p:txBody>
          </p:sp>
          <p:sp>
            <p:nvSpPr>
              <p:cNvPr id="57" name="bk object 65"/>
              <p:cNvSpPr/>
              <p:nvPr/>
            </p:nvSpPr>
            <p:spPr>
              <a:xfrm>
                <a:off x="2780492" y="0"/>
                <a:ext cx="549275" cy="1009015"/>
              </a:xfrm>
              <a:custGeom>
                <a:avLst/>
                <a:gdLst/>
                <a:ahLst/>
                <a:cxnLst/>
                <a:rect l="l" t="t" r="r" b="b"/>
                <a:pathLst>
                  <a:path w="549275" h="1009015">
                    <a:moveTo>
                      <a:pt x="548710" y="1008577"/>
                    </a:moveTo>
                    <a:lnTo>
                      <a:pt x="0" y="0"/>
                    </a:lnTo>
                  </a:path>
                </a:pathLst>
              </a:custGeom>
              <a:ln w="9626">
                <a:solidFill>
                  <a:srgbClr val="FFFFFF"/>
                </a:solidFill>
              </a:ln>
            </p:spPr>
            <p:txBody>
              <a:bodyPr wrap="square" lIns="0" tIns="0" rIns="0" bIns="0" rtlCol="0"/>
              <a:lstStyle/>
              <a:p>
                <a:endParaRPr sz="1800"/>
              </a:p>
            </p:txBody>
          </p:sp>
          <p:sp>
            <p:nvSpPr>
              <p:cNvPr id="58" name="bk object 66"/>
              <p:cNvSpPr/>
              <p:nvPr/>
            </p:nvSpPr>
            <p:spPr>
              <a:xfrm>
                <a:off x="2703202" y="0"/>
                <a:ext cx="549275" cy="1009015"/>
              </a:xfrm>
              <a:custGeom>
                <a:avLst/>
                <a:gdLst/>
                <a:ahLst/>
                <a:cxnLst/>
                <a:rect l="l" t="t" r="r" b="b"/>
                <a:pathLst>
                  <a:path w="549275" h="1009015">
                    <a:moveTo>
                      <a:pt x="548711" y="1008578"/>
                    </a:moveTo>
                    <a:lnTo>
                      <a:pt x="0" y="0"/>
                    </a:lnTo>
                  </a:path>
                </a:pathLst>
              </a:custGeom>
              <a:ln w="9626">
                <a:solidFill>
                  <a:srgbClr val="FFFFFF"/>
                </a:solidFill>
              </a:ln>
            </p:spPr>
            <p:txBody>
              <a:bodyPr wrap="square" lIns="0" tIns="0" rIns="0" bIns="0" rtlCol="0"/>
              <a:lstStyle/>
              <a:p>
                <a:endParaRPr sz="1800"/>
              </a:p>
            </p:txBody>
          </p:sp>
          <p:sp>
            <p:nvSpPr>
              <p:cNvPr id="59" name="bk object 67"/>
              <p:cNvSpPr/>
              <p:nvPr/>
            </p:nvSpPr>
            <p:spPr>
              <a:xfrm>
                <a:off x="2625884" y="0"/>
                <a:ext cx="549275" cy="1009015"/>
              </a:xfrm>
              <a:custGeom>
                <a:avLst/>
                <a:gdLst/>
                <a:ahLst/>
                <a:cxnLst/>
                <a:rect l="l" t="t" r="r" b="b"/>
                <a:pathLst>
                  <a:path w="549275" h="1009015">
                    <a:moveTo>
                      <a:pt x="548711" y="1008578"/>
                    </a:moveTo>
                    <a:lnTo>
                      <a:pt x="0" y="0"/>
                    </a:lnTo>
                  </a:path>
                </a:pathLst>
              </a:custGeom>
              <a:ln w="9626">
                <a:solidFill>
                  <a:srgbClr val="FFFFFF"/>
                </a:solidFill>
              </a:ln>
            </p:spPr>
            <p:txBody>
              <a:bodyPr wrap="square" lIns="0" tIns="0" rIns="0" bIns="0" rtlCol="0"/>
              <a:lstStyle/>
              <a:p>
                <a:endParaRPr sz="1800"/>
              </a:p>
            </p:txBody>
          </p:sp>
          <p:sp>
            <p:nvSpPr>
              <p:cNvPr id="60" name="bk object 68"/>
              <p:cNvSpPr/>
              <p:nvPr/>
            </p:nvSpPr>
            <p:spPr>
              <a:xfrm>
                <a:off x="2548574" y="0"/>
                <a:ext cx="549275" cy="1009015"/>
              </a:xfrm>
              <a:custGeom>
                <a:avLst/>
                <a:gdLst/>
                <a:ahLst/>
                <a:cxnLst/>
                <a:rect l="l" t="t" r="r" b="b"/>
                <a:pathLst>
                  <a:path w="549275" h="1009015">
                    <a:moveTo>
                      <a:pt x="548716" y="1008578"/>
                    </a:moveTo>
                    <a:lnTo>
                      <a:pt x="0" y="0"/>
                    </a:lnTo>
                  </a:path>
                </a:pathLst>
              </a:custGeom>
              <a:ln w="9626">
                <a:solidFill>
                  <a:srgbClr val="FFFFFF"/>
                </a:solidFill>
              </a:ln>
            </p:spPr>
            <p:txBody>
              <a:bodyPr wrap="square" lIns="0" tIns="0" rIns="0" bIns="0" rtlCol="0"/>
              <a:lstStyle/>
              <a:p>
                <a:endParaRPr sz="1800"/>
              </a:p>
            </p:txBody>
          </p:sp>
          <p:sp>
            <p:nvSpPr>
              <p:cNvPr id="61" name="bk object 69"/>
              <p:cNvSpPr/>
              <p:nvPr/>
            </p:nvSpPr>
            <p:spPr>
              <a:xfrm>
                <a:off x="2471278" y="0"/>
                <a:ext cx="549275" cy="1009015"/>
              </a:xfrm>
              <a:custGeom>
                <a:avLst/>
                <a:gdLst/>
                <a:ahLst/>
                <a:cxnLst/>
                <a:rect l="l" t="t" r="r" b="b"/>
                <a:pathLst>
                  <a:path w="549275" h="1009015">
                    <a:moveTo>
                      <a:pt x="548714" y="1008579"/>
                    </a:moveTo>
                    <a:lnTo>
                      <a:pt x="0" y="0"/>
                    </a:lnTo>
                  </a:path>
                </a:pathLst>
              </a:custGeom>
              <a:ln w="9626">
                <a:solidFill>
                  <a:srgbClr val="FFFFFF"/>
                </a:solidFill>
              </a:ln>
            </p:spPr>
            <p:txBody>
              <a:bodyPr wrap="square" lIns="0" tIns="0" rIns="0" bIns="0" rtlCol="0"/>
              <a:lstStyle/>
              <a:p>
                <a:endParaRPr sz="1800"/>
              </a:p>
            </p:txBody>
          </p:sp>
          <p:sp>
            <p:nvSpPr>
              <p:cNvPr id="62" name="bk object 70"/>
              <p:cNvSpPr/>
              <p:nvPr/>
            </p:nvSpPr>
            <p:spPr>
              <a:xfrm>
                <a:off x="2393993" y="0"/>
                <a:ext cx="549275" cy="1009015"/>
              </a:xfrm>
              <a:custGeom>
                <a:avLst/>
                <a:gdLst/>
                <a:ahLst/>
                <a:cxnLst/>
                <a:rect l="l" t="t" r="r" b="b"/>
                <a:pathLst>
                  <a:path w="549275" h="1009015">
                    <a:moveTo>
                      <a:pt x="548711" y="1008579"/>
                    </a:moveTo>
                    <a:lnTo>
                      <a:pt x="0" y="0"/>
                    </a:lnTo>
                  </a:path>
                </a:pathLst>
              </a:custGeom>
              <a:ln w="9626">
                <a:solidFill>
                  <a:srgbClr val="FFFFFF"/>
                </a:solidFill>
              </a:ln>
            </p:spPr>
            <p:txBody>
              <a:bodyPr wrap="square" lIns="0" tIns="0" rIns="0" bIns="0" rtlCol="0"/>
              <a:lstStyle/>
              <a:p>
                <a:endParaRPr sz="1800"/>
              </a:p>
            </p:txBody>
          </p:sp>
          <p:sp>
            <p:nvSpPr>
              <p:cNvPr id="63" name="bk object 71"/>
              <p:cNvSpPr/>
              <p:nvPr/>
            </p:nvSpPr>
            <p:spPr>
              <a:xfrm>
                <a:off x="2316705" y="0"/>
                <a:ext cx="549275" cy="1009015"/>
              </a:xfrm>
              <a:custGeom>
                <a:avLst/>
                <a:gdLst/>
                <a:ahLst/>
                <a:cxnLst/>
                <a:rect l="l" t="t" r="r" b="b"/>
                <a:pathLst>
                  <a:path w="549275" h="1009015">
                    <a:moveTo>
                      <a:pt x="548713" y="1008580"/>
                    </a:moveTo>
                    <a:lnTo>
                      <a:pt x="0" y="0"/>
                    </a:lnTo>
                  </a:path>
                </a:pathLst>
              </a:custGeom>
              <a:ln w="9626">
                <a:solidFill>
                  <a:srgbClr val="FFFFFF"/>
                </a:solidFill>
              </a:ln>
            </p:spPr>
            <p:txBody>
              <a:bodyPr wrap="square" lIns="0" tIns="0" rIns="0" bIns="0" rtlCol="0"/>
              <a:lstStyle/>
              <a:p>
                <a:endParaRPr sz="1800"/>
              </a:p>
            </p:txBody>
          </p:sp>
          <p:sp>
            <p:nvSpPr>
              <p:cNvPr id="64" name="bk object 72"/>
              <p:cNvSpPr/>
              <p:nvPr/>
            </p:nvSpPr>
            <p:spPr>
              <a:xfrm>
                <a:off x="2239390" y="0"/>
                <a:ext cx="549275" cy="1009015"/>
              </a:xfrm>
              <a:custGeom>
                <a:avLst/>
                <a:gdLst/>
                <a:ahLst/>
                <a:cxnLst/>
                <a:rect l="l" t="t" r="r" b="b"/>
                <a:pathLst>
                  <a:path w="549275" h="1009015">
                    <a:moveTo>
                      <a:pt x="548716" y="1008580"/>
                    </a:moveTo>
                    <a:lnTo>
                      <a:pt x="0" y="0"/>
                    </a:lnTo>
                  </a:path>
                </a:pathLst>
              </a:custGeom>
              <a:ln w="9626">
                <a:solidFill>
                  <a:srgbClr val="FFFFFF"/>
                </a:solidFill>
              </a:ln>
            </p:spPr>
            <p:txBody>
              <a:bodyPr wrap="square" lIns="0" tIns="0" rIns="0" bIns="0" rtlCol="0"/>
              <a:lstStyle/>
              <a:p>
                <a:endParaRPr sz="1800"/>
              </a:p>
            </p:txBody>
          </p:sp>
          <p:sp>
            <p:nvSpPr>
              <p:cNvPr id="65" name="bk object 73"/>
              <p:cNvSpPr/>
              <p:nvPr/>
            </p:nvSpPr>
            <p:spPr>
              <a:xfrm>
                <a:off x="2162120" y="0"/>
                <a:ext cx="549275" cy="1009015"/>
              </a:xfrm>
              <a:custGeom>
                <a:avLst/>
                <a:gdLst/>
                <a:ahLst/>
                <a:cxnLst/>
                <a:rect l="l" t="t" r="r" b="b"/>
                <a:pathLst>
                  <a:path w="549275" h="1009015">
                    <a:moveTo>
                      <a:pt x="548714" y="1008581"/>
                    </a:moveTo>
                    <a:lnTo>
                      <a:pt x="0" y="0"/>
                    </a:lnTo>
                  </a:path>
                </a:pathLst>
              </a:custGeom>
              <a:ln w="9626">
                <a:solidFill>
                  <a:srgbClr val="FFFFFF"/>
                </a:solidFill>
              </a:ln>
            </p:spPr>
            <p:txBody>
              <a:bodyPr wrap="square" lIns="0" tIns="0" rIns="0" bIns="0" rtlCol="0"/>
              <a:lstStyle/>
              <a:p>
                <a:endParaRPr sz="1800"/>
              </a:p>
            </p:txBody>
          </p:sp>
          <p:sp>
            <p:nvSpPr>
              <p:cNvPr id="66" name="bk object 74"/>
              <p:cNvSpPr/>
              <p:nvPr/>
            </p:nvSpPr>
            <p:spPr>
              <a:xfrm>
                <a:off x="2084802" y="0"/>
                <a:ext cx="549275" cy="1009015"/>
              </a:xfrm>
              <a:custGeom>
                <a:avLst/>
                <a:gdLst/>
                <a:ahLst/>
                <a:cxnLst/>
                <a:rect l="l" t="t" r="r" b="b"/>
                <a:pathLst>
                  <a:path w="549275" h="1009015">
                    <a:moveTo>
                      <a:pt x="548714" y="1008581"/>
                    </a:moveTo>
                    <a:lnTo>
                      <a:pt x="0" y="0"/>
                    </a:lnTo>
                  </a:path>
                </a:pathLst>
              </a:custGeom>
              <a:ln w="9626">
                <a:solidFill>
                  <a:srgbClr val="FFFFFF"/>
                </a:solidFill>
              </a:ln>
            </p:spPr>
            <p:txBody>
              <a:bodyPr wrap="square" lIns="0" tIns="0" rIns="0" bIns="0" rtlCol="0"/>
              <a:lstStyle/>
              <a:p>
                <a:endParaRPr sz="1800"/>
              </a:p>
            </p:txBody>
          </p:sp>
          <p:sp>
            <p:nvSpPr>
              <p:cNvPr id="67" name="bk object 75"/>
              <p:cNvSpPr/>
              <p:nvPr/>
            </p:nvSpPr>
            <p:spPr>
              <a:xfrm>
                <a:off x="2007521" y="0"/>
                <a:ext cx="549275" cy="1009015"/>
              </a:xfrm>
              <a:custGeom>
                <a:avLst/>
                <a:gdLst/>
                <a:ahLst/>
                <a:cxnLst/>
                <a:rect l="l" t="t" r="r" b="b"/>
                <a:pathLst>
                  <a:path w="549275" h="1009015">
                    <a:moveTo>
                      <a:pt x="548713" y="1008581"/>
                    </a:moveTo>
                    <a:lnTo>
                      <a:pt x="0" y="0"/>
                    </a:lnTo>
                  </a:path>
                </a:pathLst>
              </a:custGeom>
              <a:ln w="9626">
                <a:solidFill>
                  <a:srgbClr val="FFFFFF"/>
                </a:solidFill>
              </a:ln>
            </p:spPr>
            <p:txBody>
              <a:bodyPr wrap="square" lIns="0" tIns="0" rIns="0" bIns="0" rtlCol="0"/>
              <a:lstStyle/>
              <a:p>
                <a:endParaRPr sz="1800"/>
              </a:p>
            </p:txBody>
          </p:sp>
          <p:sp>
            <p:nvSpPr>
              <p:cNvPr id="68" name="bk object 76"/>
              <p:cNvSpPr/>
              <p:nvPr/>
            </p:nvSpPr>
            <p:spPr>
              <a:xfrm>
                <a:off x="1930220" y="0"/>
                <a:ext cx="549275" cy="1009015"/>
              </a:xfrm>
              <a:custGeom>
                <a:avLst/>
                <a:gdLst/>
                <a:ahLst/>
                <a:cxnLst/>
                <a:rect l="l" t="t" r="r" b="b"/>
                <a:pathLst>
                  <a:path w="549275" h="1009015">
                    <a:moveTo>
                      <a:pt x="548716" y="1008582"/>
                    </a:moveTo>
                    <a:lnTo>
                      <a:pt x="0" y="0"/>
                    </a:lnTo>
                  </a:path>
                </a:pathLst>
              </a:custGeom>
              <a:ln w="9626">
                <a:solidFill>
                  <a:srgbClr val="FFFFFF"/>
                </a:solidFill>
              </a:ln>
            </p:spPr>
            <p:txBody>
              <a:bodyPr wrap="square" lIns="0" tIns="0" rIns="0" bIns="0" rtlCol="0"/>
              <a:lstStyle/>
              <a:p>
                <a:endParaRPr sz="1800"/>
              </a:p>
            </p:txBody>
          </p:sp>
          <p:sp>
            <p:nvSpPr>
              <p:cNvPr id="69" name="bk object 77"/>
              <p:cNvSpPr/>
              <p:nvPr/>
            </p:nvSpPr>
            <p:spPr>
              <a:xfrm>
                <a:off x="1852906" y="0"/>
                <a:ext cx="549275" cy="1009015"/>
              </a:xfrm>
              <a:custGeom>
                <a:avLst/>
                <a:gdLst/>
                <a:ahLst/>
                <a:cxnLst/>
                <a:rect l="l" t="t" r="r" b="b"/>
                <a:pathLst>
                  <a:path w="549275" h="1009015">
                    <a:moveTo>
                      <a:pt x="548718" y="1008582"/>
                    </a:moveTo>
                    <a:lnTo>
                      <a:pt x="0" y="0"/>
                    </a:lnTo>
                  </a:path>
                </a:pathLst>
              </a:custGeom>
              <a:ln w="9626">
                <a:solidFill>
                  <a:srgbClr val="FFFFFF"/>
                </a:solidFill>
              </a:ln>
            </p:spPr>
            <p:txBody>
              <a:bodyPr wrap="square" lIns="0" tIns="0" rIns="0" bIns="0" rtlCol="0"/>
              <a:lstStyle/>
              <a:p>
                <a:endParaRPr sz="1800"/>
              </a:p>
            </p:txBody>
          </p:sp>
          <p:sp>
            <p:nvSpPr>
              <p:cNvPr id="70" name="bk object 78"/>
              <p:cNvSpPr/>
              <p:nvPr/>
            </p:nvSpPr>
            <p:spPr>
              <a:xfrm>
                <a:off x="1775621" y="0"/>
                <a:ext cx="549275" cy="1009015"/>
              </a:xfrm>
              <a:custGeom>
                <a:avLst/>
                <a:gdLst/>
                <a:ahLst/>
                <a:cxnLst/>
                <a:rect l="l" t="t" r="r" b="b"/>
                <a:pathLst>
                  <a:path w="549275" h="1009015">
                    <a:moveTo>
                      <a:pt x="548715" y="1008583"/>
                    </a:moveTo>
                    <a:lnTo>
                      <a:pt x="0" y="0"/>
                    </a:lnTo>
                  </a:path>
                </a:pathLst>
              </a:custGeom>
              <a:ln w="9626">
                <a:solidFill>
                  <a:srgbClr val="FFFFFF"/>
                </a:solidFill>
              </a:ln>
            </p:spPr>
            <p:txBody>
              <a:bodyPr wrap="square" lIns="0" tIns="0" rIns="0" bIns="0" rtlCol="0"/>
              <a:lstStyle/>
              <a:p>
                <a:endParaRPr sz="1800"/>
              </a:p>
            </p:txBody>
          </p:sp>
          <p:sp>
            <p:nvSpPr>
              <p:cNvPr id="71" name="bk object 79"/>
              <p:cNvSpPr/>
              <p:nvPr/>
            </p:nvSpPr>
            <p:spPr>
              <a:xfrm>
                <a:off x="1698325" y="0"/>
                <a:ext cx="549275" cy="1009015"/>
              </a:xfrm>
              <a:custGeom>
                <a:avLst/>
                <a:gdLst/>
                <a:ahLst/>
                <a:cxnLst/>
                <a:rect l="l" t="t" r="r" b="b"/>
                <a:pathLst>
                  <a:path w="549275" h="1009015">
                    <a:moveTo>
                      <a:pt x="548713" y="1008583"/>
                    </a:moveTo>
                    <a:lnTo>
                      <a:pt x="0" y="0"/>
                    </a:lnTo>
                  </a:path>
                </a:pathLst>
              </a:custGeom>
              <a:ln w="9626">
                <a:solidFill>
                  <a:srgbClr val="FFFFFF"/>
                </a:solidFill>
              </a:ln>
            </p:spPr>
            <p:txBody>
              <a:bodyPr wrap="square" lIns="0" tIns="0" rIns="0" bIns="0" rtlCol="0"/>
              <a:lstStyle/>
              <a:p>
                <a:endParaRPr sz="1800"/>
              </a:p>
            </p:txBody>
          </p:sp>
          <p:sp>
            <p:nvSpPr>
              <p:cNvPr id="72" name="bk object 80"/>
              <p:cNvSpPr/>
              <p:nvPr/>
            </p:nvSpPr>
            <p:spPr>
              <a:xfrm>
                <a:off x="1621022" y="0"/>
                <a:ext cx="549275" cy="1009015"/>
              </a:xfrm>
              <a:custGeom>
                <a:avLst/>
                <a:gdLst/>
                <a:ahLst/>
                <a:cxnLst/>
                <a:rect l="l" t="t" r="r" b="b"/>
                <a:pathLst>
                  <a:path w="549275" h="1009015">
                    <a:moveTo>
                      <a:pt x="548714" y="1008584"/>
                    </a:moveTo>
                    <a:lnTo>
                      <a:pt x="0" y="0"/>
                    </a:lnTo>
                  </a:path>
                </a:pathLst>
              </a:custGeom>
              <a:ln w="9626">
                <a:solidFill>
                  <a:srgbClr val="FFFFFF"/>
                </a:solidFill>
              </a:ln>
            </p:spPr>
            <p:txBody>
              <a:bodyPr wrap="square" lIns="0" tIns="0" rIns="0" bIns="0" rtlCol="0"/>
              <a:lstStyle/>
              <a:p>
                <a:endParaRPr sz="1800"/>
              </a:p>
            </p:txBody>
          </p:sp>
          <p:sp>
            <p:nvSpPr>
              <p:cNvPr id="73" name="bk object 81"/>
              <p:cNvSpPr/>
              <p:nvPr/>
            </p:nvSpPr>
            <p:spPr>
              <a:xfrm>
                <a:off x="1543744" y="0"/>
                <a:ext cx="549275" cy="1009015"/>
              </a:xfrm>
              <a:custGeom>
                <a:avLst/>
                <a:gdLst/>
                <a:ahLst/>
                <a:cxnLst/>
                <a:rect l="l" t="t" r="r" b="b"/>
                <a:pathLst>
                  <a:path w="549275" h="1009015">
                    <a:moveTo>
                      <a:pt x="548716" y="1008584"/>
                    </a:moveTo>
                    <a:lnTo>
                      <a:pt x="0" y="0"/>
                    </a:lnTo>
                  </a:path>
                </a:pathLst>
              </a:custGeom>
              <a:ln w="9626">
                <a:solidFill>
                  <a:srgbClr val="FFFFFF"/>
                </a:solidFill>
              </a:ln>
            </p:spPr>
            <p:txBody>
              <a:bodyPr wrap="square" lIns="0" tIns="0" rIns="0" bIns="0" rtlCol="0"/>
              <a:lstStyle/>
              <a:p>
                <a:endParaRPr sz="1800"/>
              </a:p>
            </p:txBody>
          </p:sp>
          <p:sp>
            <p:nvSpPr>
              <p:cNvPr id="74" name="bk object 82"/>
              <p:cNvSpPr/>
              <p:nvPr/>
            </p:nvSpPr>
            <p:spPr>
              <a:xfrm>
                <a:off x="1466432" y="0"/>
                <a:ext cx="549275" cy="1009015"/>
              </a:xfrm>
              <a:custGeom>
                <a:avLst/>
                <a:gdLst/>
                <a:ahLst/>
                <a:cxnLst/>
                <a:rect l="l" t="t" r="r" b="b"/>
                <a:pathLst>
                  <a:path w="549275" h="1009015">
                    <a:moveTo>
                      <a:pt x="548719" y="1008584"/>
                    </a:moveTo>
                    <a:lnTo>
                      <a:pt x="0" y="0"/>
                    </a:lnTo>
                  </a:path>
                </a:pathLst>
              </a:custGeom>
              <a:ln w="9626">
                <a:solidFill>
                  <a:srgbClr val="FFFFFF"/>
                </a:solidFill>
              </a:ln>
            </p:spPr>
            <p:txBody>
              <a:bodyPr wrap="square" lIns="0" tIns="0" rIns="0" bIns="0" rtlCol="0"/>
              <a:lstStyle/>
              <a:p>
                <a:endParaRPr sz="1800"/>
              </a:p>
            </p:txBody>
          </p:sp>
          <p:sp>
            <p:nvSpPr>
              <p:cNvPr id="75" name="bk object 83"/>
              <p:cNvSpPr/>
              <p:nvPr/>
            </p:nvSpPr>
            <p:spPr>
              <a:xfrm>
                <a:off x="1389158" y="0"/>
                <a:ext cx="549275" cy="1009015"/>
              </a:xfrm>
              <a:custGeom>
                <a:avLst/>
                <a:gdLst/>
                <a:ahLst/>
                <a:cxnLst/>
                <a:rect l="l" t="t" r="r" b="b"/>
                <a:pathLst>
                  <a:path w="549275" h="1009015">
                    <a:moveTo>
                      <a:pt x="548715" y="1008585"/>
                    </a:moveTo>
                    <a:lnTo>
                      <a:pt x="0" y="0"/>
                    </a:lnTo>
                  </a:path>
                </a:pathLst>
              </a:custGeom>
              <a:ln w="9626">
                <a:solidFill>
                  <a:srgbClr val="FFFFFF"/>
                </a:solidFill>
              </a:ln>
            </p:spPr>
            <p:txBody>
              <a:bodyPr wrap="square" lIns="0" tIns="0" rIns="0" bIns="0" rtlCol="0"/>
              <a:lstStyle/>
              <a:p>
                <a:endParaRPr sz="1800"/>
              </a:p>
            </p:txBody>
          </p:sp>
          <p:sp>
            <p:nvSpPr>
              <p:cNvPr id="76" name="bk object 84"/>
              <p:cNvSpPr/>
              <p:nvPr/>
            </p:nvSpPr>
            <p:spPr>
              <a:xfrm>
                <a:off x="1311842" y="0"/>
                <a:ext cx="549275" cy="1009015"/>
              </a:xfrm>
              <a:custGeom>
                <a:avLst/>
                <a:gdLst/>
                <a:ahLst/>
                <a:cxnLst/>
                <a:rect l="l" t="t" r="r" b="b"/>
                <a:pathLst>
                  <a:path w="549275" h="1009015">
                    <a:moveTo>
                      <a:pt x="548716" y="1008585"/>
                    </a:moveTo>
                    <a:lnTo>
                      <a:pt x="0" y="0"/>
                    </a:lnTo>
                  </a:path>
                </a:pathLst>
              </a:custGeom>
              <a:ln w="9626">
                <a:solidFill>
                  <a:srgbClr val="FFFFFF"/>
                </a:solidFill>
              </a:ln>
            </p:spPr>
            <p:txBody>
              <a:bodyPr wrap="square" lIns="0" tIns="0" rIns="0" bIns="0" rtlCol="0"/>
              <a:lstStyle/>
              <a:p>
                <a:endParaRPr sz="1800"/>
              </a:p>
            </p:txBody>
          </p:sp>
          <p:sp>
            <p:nvSpPr>
              <p:cNvPr id="77" name="bk object 85"/>
              <p:cNvSpPr/>
              <p:nvPr/>
            </p:nvSpPr>
            <p:spPr>
              <a:xfrm>
                <a:off x="1234526" y="0"/>
                <a:ext cx="549275" cy="1009015"/>
              </a:xfrm>
              <a:custGeom>
                <a:avLst/>
                <a:gdLst/>
                <a:ahLst/>
                <a:cxnLst/>
                <a:rect l="l" t="t" r="r" b="b"/>
                <a:pathLst>
                  <a:path w="549275" h="1009015">
                    <a:moveTo>
                      <a:pt x="548718" y="1008586"/>
                    </a:moveTo>
                    <a:lnTo>
                      <a:pt x="0" y="0"/>
                    </a:lnTo>
                  </a:path>
                </a:pathLst>
              </a:custGeom>
              <a:ln w="9626">
                <a:solidFill>
                  <a:srgbClr val="FFFFFF"/>
                </a:solidFill>
              </a:ln>
            </p:spPr>
            <p:txBody>
              <a:bodyPr wrap="square" lIns="0" tIns="0" rIns="0" bIns="0" rtlCol="0"/>
              <a:lstStyle/>
              <a:p>
                <a:endParaRPr sz="1800"/>
              </a:p>
            </p:txBody>
          </p:sp>
          <p:sp>
            <p:nvSpPr>
              <p:cNvPr id="78" name="bk object 86"/>
              <p:cNvSpPr/>
              <p:nvPr/>
            </p:nvSpPr>
            <p:spPr>
              <a:xfrm>
                <a:off x="1157271" y="0"/>
                <a:ext cx="549275" cy="1009015"/>
              </a:xfrm>
              <a:custGeom>
                <a:avLst/>
                <a:gdLst/>
                <a:ahLst/>
                <a:cxnLst/>
                <a:rect l="l" t="t" r="r" b="b"/>
                <a:pathLst>
                  <a:path w="549275" h="1009015">
                    <a:moveTo>
                      <a:pt x="548717" y="1008586"/>
                    </a:moveTo>
                    <a:lnTo>
                      <a:pt x="0" y="0"/>
                    </a:lnTo>
                  </a:path>
                </a:pathLst>
              </a:custGeom>
              <a:ln w="9626">
                <a:solidFill>
                  <a:srgbClr val="FFFFFF"/>
                </a:solidFill>
              </a:ln>
            </p:spPr>
            <p:txBody>
              <a:bodyPr wrap="square" lIns="0" tIns="0" rIns="0" bIns="0" rtlCol="0"/>
              <a:lstStyle/>
              <a:p>
                <a:endParaRPr sz="1800"/>
              </a:p>
            </p:txBody>
          </p:sp>
          <p:sp>
            <p:nvSpPr>
              <p:cNvPr id="79" name="bk object 87"/>
              <p:cNvSpPr/>
              <p:nvPr/>
            </p:nvSpPr>
            <p:spPr>
              <a:xfrm>
                <a:off x="1079942" y="0"/>
                <a:ext cx="549275" cy="1009015"/>
              </a:xfrm>
              <a:custGeom>
                <a:avLst/>
                <a:gdLst/>
                <a:ahLst/>
                <a:cxnLst/>
                <a:rect l="l" t="t" r="r" b="b"/>
                <a:pathLst>
                  <a:path w="549275" h="1009015">
                    <a:moveTo>
                      <a:pt x="548718" y="1008586"/>
                    </a:moveTo>
                    <a:lnTo>
                      <a:pt x="0" y="0"/>
                    </a:lnTo>
                  </a:path>
                </a:pathLst>
              </a:custGeom>
              <a:ln w="9626">
                <a:solidFill>
                  <a:srgbClr val="FFFFFF"/>
                </a:solidFill>
              </a:ln>
            </p:spPr>
            <p:txBody>
              <a:bodyPr wrap="square" lIns="0" tIns="0" rIns="0" bIns="0" rtlCol="0"/>
              <a:lstStyle/>
              <a:p>
                <a:endParaRPr sz="1800"/>
              </a:p>
            </p:txBody>
          </p:sp>
          <p:sp>
            <p:nvSpPr>
              <p:cNvPr id="80" name="bk object 88"/>
              <p:cNvSpPr/>
              <p:nvPr/>
            </p:nvSpPr>
            <p:spPr>
              <a:xfrm>
                <a:off x="1002650" y="0"/>
                <a:ext cx="549275" cy="1009015"/>
              </a:xfrm>
              <a:custGeom>
                <a:avLst/>
                <a:gdLst/>
                <a:ahLst/>
                <a:cxnLst/>
                <a:rect l="l" t="t" r="r" b="b"/>
                <a:pathLst>
                  <a:path w="549275" h="1009015">
                    <a:moveTo>
                      <a:pt x="548718" y="1008587"/>
                    </a:moveTo>
                    <a:lnTo>
                      <a:pt x="0" y="0"/>
                    </a:lnTo>
                  </a:path>
                </a:pathLst>
              </a:custGeom>
              <a:ln w="9626">
                <a:solidFill>
                  <a:srgbClr val="FFFFFF"/>
                </a:solidFill>
              </a:ln>
            </p:spPr>
            <p:txBody>
              <a:bodyPr wrap="square" lIns="0" tIns="0" rIns="0" bIns="0" rtlCol="0"/>
              <a:lstStyle/>
              <a:p>
                <a:endParaRPr sz="1800"/>
              </a:p>
            </p:txBody>
          </p:sp>
          <p:sp>
            <p:nvSpPr>
              <p:cNvPr id="81" name="bk object 89"/>
              <p:cNvSpPr/>
              <p:nvPr/>
            </p:nvSpPr>
            <p:spPr>
              <a:xfrm>
                <a:off x="925369" y="0"/>
                <a:ext cx="549275" cy="1009015"/>
              </a:xfrm>
              <a:custGeom>
                <a:avLst/>
                <a:gdLst/>
                <a:ahLst/>
                <a:cxnLst/>
                <a:rect l="l" t="t" r="r" b="b"/>
                <a:pathLst>
                  <a:path w="549275" h="1009015">
                    <a:moveTo>
                      <a:pt x="548718" y="1008587"/>
                    </a:moveTo>
                    <a:lnTo>
                      <a:pt x="0" y="0"/>
                    </a:lnTo>
                  </a:path>
                </a:pathLst>
              </a:custGeom>
              <a:ln w="9626">
                <a:solidFill>
                  <a:srgbClr val="FFFFFF"/>
                </a:solidFill>
              </a:ln>
            </p:spPr>
            <p:txBody>
              <a:bodyPr wrap="square" lIns="0" tIns="0" rIns="0" bIns="0" rtlCol="0"/>
              <a:lstStyle/>
              <a:p>
                <a:endParaRPr sz="1800"/>
              </a:p>
            </p:txBody>
          </p:sp>
          <p:sp>
            <p:nvSpPr>
              <p:cNvPr id="82" name="bk object 90"/>
              <p:cNvSpPr/>
              <p:nvPr/>
            </p:nvSpPr>
            <p:spPr>
              <a:xfrm>
                <a:off x="848062" y="0"/>
                <a:ext cx="549275" cy="1009015"/>
              </a:xfrm>
              <a:custGeom>
                <a:avLst/>
                <a:gdLst/>
                <a:ahLst/>
                <a:cxnLst/>
                <a:rect l="l" t="t" r="r" b="b"/>
                <a:pathLst>
                  <a:path w="549275" h="1009015">
                    <a:moveTo>
                      <a:pt x="548717" y="1008588"/>
                    </a:moveTo>
                    <a:lnTo>
                      <a:pt x="0" y="0"/>
                    </a:lnTo>
                  </a:path>
                </a:pathLst>
              </a:custGeom>
              <a:ln w="9626">
                <a:solidFill>
                  <a:srgbClr val="FFFFFF"/>
                </a:solidFill>
              </a:ln>
            </p:spPr>
            <p:txBody>
              <a:bodyPr wrap="square" lIns="0" tIns="0" rIns="0" bIns="0" rtlCol="0"/>
              <a:lstStyle/>
              <a:p>
                <a:endParaRPr sz="1800"/>
              </a:p>
            </p:txBody>
          </p:sp>
          <p:sp>
            <p:nvSpPr>
              <p:cNvPr id="83" name="bk object 91"/>
              <p:cNvSpPr/>
              <p:nvPr/>
            </p:nvSpPr>
            <p:spPr>
              <a:xfrm>
                <a:off x="770792" y="0"/>
                <a:ext cx="549275" cy="1009015"/>
              </a:xfrm>
              <a:custGeom>
                <a:avLst/>
                <a:gdLst/>
                <a:ahLst/>
                <a:cxnLst/>
                <a:rect l="l" t="t" r="r" b="b"/>
                <a:pathLst>
                  <a:path w="549275" h="1009015">
                    <a:moveTo>
                      <a:pt x="548715" y="1008588"/>
                    </a:moveTo>
                    <a:lnTo>
                      <a:pt x="0" y="0"/>
                    </a:lnTo>
                  </a:path>
                </a:pathLst>
              </a:custGeom>
              <a:ln w="9626">
                <a:solidFill>
                  <a:srgbClr val="FFFFFF"/>
                </a:solidFill>
              </a:ln>
            </p:spPr>
            <p:txBody>
              <a:bodyPr wrap="square" lIns="0" tIns="0" rIns="0" bIns="0" rtlCol="0"/>
              <a:lstStyle/>
              <a:p>
                <a:endParaRPr sz="1800"/>
              </a:p>
            </p:txBody>
          </p:sp>
          <p:sp>
            <p:nvSpPr>
              <p:cNvPr id="84" name="bk object 92"/>
              <p:cNvSpPr/>
              <p:nvPr/>
            </p:nvSpPr>
            <p:spPr>
              <a:xfrm>
                <a:off x="693468" y="0"/>
                <a:ext cx="549275" cy="1009015"/>
              </a:xfrm>
              <a:custGeom>
                <a:avLst/>
                <a:gdLst/>
                <a:ahLst/>
                <a:cxnLst/>
                <a:rect l="l" t="t" r="r" b="b"/>
                <a:pathLst>
                  <a:path w="549275" h="1009015">
                    <a:moveTo>
                      <a:pt x="548719" y="1008589"/>
                    </a:moveTo>
                    <a:lnTo>
                      <a:pt x="0" y="0"/>
                    </a:lnTo>
                  </a:path>
                </a:pathLst>
              </a:custGeom>
              <a:ln w="9626">
                <a:solidFill>
                  <a:srgbClr val="FFFFFF"/>
                </a:solidFill>
              </a:ln>
            </p:spPr>
            <p:txBody>
              <a:bodyPr wrap="square" lIns="0" tIns="0" rIns="0" bIns="0" rtlCol="0"/>
              <a:lstStyle/>
              <a:p>
                <a:endParaRPr sz="1800"/>
              </a:p>
            </p:txBody>
          </p:sp>
          <p:sp>
            <p:nvSpPr>
              <p:cNvPr id="85" name="bk object 93"/>
              <p:cNvSpPr/>
              <p:nvPr/>
            </p:nvSpPr>
            <p:spPr>
              <a:xfrm>
                <a:off x="616154" y="0"/>
                <a:ext cx="549275" cy="1009015"/>
              </a:xfrm>
              <a:custGeom>
                <a:avLst/>
                <a:gdLst/>
                <a:ahLst/>
                <a:cxnLst/>
                <a:rect l="l" t="t" r="r" b="b"/>
                <a:pathLst>
                  <a:path w="549275" h="1009015">
                    <a:moveTo>
                      <a:pt x="548722" y="1008589"/>
                    </a:moveTo>
                    <a:lnTo>
                      <a:pt x="0" y="0"/>
                    </a:lnTo>
                  </a:path>
                </a:pathLst>
              </a:custGeom>
              <a:ln w="9626">
                <a:solidFill>
                  <a:srgbClr val="FFFFFF"/>
                </a:solidFill>
              </a:ln>
            </p:spPr>
            <p:txBody>
              <a:bodyPr wrap="square" lIns="0" tIns="0" rIns="0" bIns="0" rtlCol="0"/>
              <a:lstStyle/>
              <a:p>
                <a:endParaRPr sz="1800"/>
              </a:p>
            </p:txBody>
          </p:sp>
          <p:sp>
            <p:nvSpPr>
              <p:cNvPr id="86" name="bk object 94"/>
              <p:cNvSpPr/>
              <p:nvPr/>
            </p:nvSpPr>
            <p:spPr>
              <a:xfrm>
                <a:off x="532618" y="0"/>
                <a:ext cx="549275" cy="1009015"/>
              </a:xfrm>
              <a:custGeom>
                <a:avLst/>
                <a:gdLst/>
                <a:ahLst/>
                <a:cxnLst/>
                <a:rect l="l" t="t" r="r" b="b"/>
                <a:pathLst>
                  <a:path w="549275" h="1009015">
                    <a:moveTo>
                      <a:pt x="548717" y="1008589"/>
                    </a:moveTo>
                    <a:lnTo>
                      <a:pt x="0" y="0"/>
                    </a:lnTo>
                  </a:path>
                </a:pathLst>
              </a:custGeom>
              <a:ln w="9626">
                <a:solidFill>
                  <a:srgbClr val="FFFFFF"/>
                </a:solidFill>
              </a:ln>
            </p:spPr>
            <p:txBody>
              <a:bodyPr wrap="square" lIns="0" tIns="0" rIns="0" bIns="0" rtlCol="0"/>
              <a:lstStyle/>
              <a:p>
                <a:endParaRPr sz="1800"/>
              </a:p>
            </p:txBody>
          </p:sp>
          <p:sp>
            <p:nvSpPr>
              <p:cNvPr id="87" name="bk object 95"/>
              <p:cNvSpPr/>
              <p:nvPr/>
            </p:nvSpPr>
            <p:spPr>
              <a:xfrm>
                <a:off x="455327" y="0"/>
                <a:ext cx="549275" cy="1009015"/>
              </a:xfrm>
              <a:custGeom>
                <a:avLst/>
                <a:gdLst/>
                <a:ahLst/>
                <a:cxnLst/>
                <a:rect l="l" t="t" r="r" b="b"/>
                <a:pathLst>
                  <a:path w="549275" h="1009015">
                    <a:moveTo>
                      <a:pt x="548718" y="1008590"/>
                    </a:moveTo>
                    <a:lnTo>
                      <a:pt x="0" y="0"/>
                    </a:lnTo>
                  </a:path>
                </a:pathLst>
              </a:custGeom>
              <a:ln w="9626">
                <a:solidFill>
                  <a:srgbClr val="FFFFFF"/>
                </a:solidFill>
              </a:ln>
            </p:spPr>
            <p:txBody>
              <a:bodyPr wrap="square" lIns="0" tIns="0" rIns="0" bIns="0" rtlCol="0"/>
              <a:lstStyle/>
              <a:p>
                <a:endParaRPr sz="1800"/>
              </a:p>
            </p:txBody>
          </p:sp>
          <p:sp>
            <p:nvSpPr>
              <p:cNvPr id="88" name="bk object 96"/>
              <p:cNvSpPr/>
              <p:nvPr/>
            </p:nvSpPr>
            <p:spPr>
              <a:xfrm>
                <a:off x="378013" y="0"/>
                <a:ext cx="549275" cy="1009015"/>
              </a:xfrm>
              <a:custGeom>
                <a:avLst/>
                <a:gdLst/>
                <a:ahLst/>
                <a:cxnLst/>
                <a:rect l="l" t="t" r="r" b="b"/>
                <a:pathLst>
                  <a:path w="549275" h="1009015">
                    <a:moveTo>
                      <a:pt x="548720" y="1008590"/>
                    </a:moveTo>
                    <a:lnTo>
                      <a:pt x="0" y="0"/>
                    </a:lnTo>
                  </a:path>
                </a:pathLst>
              </a:custGeom>
              <a:ln w="9626">
                <a:solidFill>
                  <a:srgbClr val="FFFFFF"/>
                </a:solidFill>
              </a:ln>
            </p:spPr>
            <p:txBody>
              <a:bodyPr wrap="square" lIns="0" tIns="0" rIns="0" bIns="0" rtlCol="0"/>
              <a:lstStyle/>
              <a:p>
                <a:endParaRPr sz="1800"/>
              </a:p>
            </p:txBody>
          </p:sp>
          <p:sp>
            <p:nvSpPr>
              <p:cNvPr id="89" name="bk object 97"/>
              <p:cNvSpPr/>
              <p:nvPr/>
            </p:nvSpPr>
            <p:spPr>
              <a:xfrm>
                <a:off x="300732" y="0"/>
                <a:ext cx="549275" cy="1009015"/>
              </a:xfrm>
              <a:custGeom>
                <a:avLst/>
                <a:gdLst/>
                <a:ahLst/>
                <a:cxnLst/>
                <a:rect l="l" t="t" r="r" b="b"/>
                <a:pathLst>
                  <a:path w="549275" h="1009015">
                    <a:moveTo>
                      <a:pt x="548719" y="1008591"/>
                    </a:moveTo>
                    <a:lnTo>
                      <a:pt x="0" y="0"/>
                    </a:lnTo>
                  </a:path>
                </a:pathLst>
              </a:custGeom>
              <a:ln w="9626">
                <a:solidFill>
                  <a:srgbClr val="FFFFFF"/>
                </a:solidFill>
              </a:ln>
            </p:spPr>
            <p:txBody>
              <a:bodyPr wrap="square" lIns="0" tIns="0" rIns="0" bIns="0" rtlCol="0"/>
              <a:lstStyle/>
              <a:p>
                <a:endParaRPr sz="1800"/>
              </a:p>
            </p:txBody>
          </p:sp>
          <p:sp>
            <p:nvSpPr>
              <p:cNvPr id="90" name="bk object 98"/>
              <p:cNvSpPr/>
              <p:nvPr/>
            </p:nvSpPr>
            <p:spPr>
              <a:xfrm>
                <a:off x="223425" y="0"/>
                <a:ext cx="549275" cy="1009015"/>
              </a:xfrm>
              <a:custGeom>
                <a:avLst/>
                <a:gdLst/>
                <a:ahLst/>
                <a:cxnLst/>
                <a:rect l="l" t="t" r="r" b="b"/>
                <a:pathLst>
                  <a:path w="549275" h="1009015">
                    <a:moveTo>
                      <a:pt x="548719" y="1008591"/>
                    </a:moveTo>
                    <a:lnTo>
                      <a:pt x="0" y="0"/>
                    </a:lnTo>
                  </a:path>
                </a:pathLst>
              </a:custGeom>
              <a:ln w="9626">
                <a:solidFill>
                  <a:srgbClr val="FFFFFF"/>
                </a:solidFill>
              </a:ln>
            </p:spPr>
            <p:txBody>
              <a:bodyPr wrap="square" lIns="0" tIns="0" rIns="0" bIns="0" rtlCol="0"/>
              <a:lstStyle/>
              <a:p>
                <a:endParaRPr sz="1800"/>
              </a:p>
            </p:txBody>
          </p:sp>
          <p:sp>
            <p:nvSpPr>
              <p:cNvPr id="91" name="bk object 99"/>
              <p:cNvSpPr/>
              <p:nvPr/>
            </p:nvSpPr>
            <p:spPr>
              <a:xfrm>
                <a:off x="146122" y="0"/>
                <a:ext cx="549275" cy="1009015"/>
              </a:xfrm>
              <a:custGeom>
                <a:avLst/>
                <a:gdLst/>
                <a:ahLst/>
                <a:cxnLst/>
                <a:rect l="l" t="t" r="r" b="b"/>
                <a:pathLst>
                  <a:path w="549275" h="1009015">
                    <a:moveTo>
                      <a:pt x="548720" y="1008592"/>
                    </a:moveTo>
                    <a:lnTo>
                      <a:pt x="0" y="0"/>
                    </a:lnTo>
                  </a:path>
                </a:pathLst>
              </a:custGeom>
              <a:ln w="9626">
                <a:solidFill>
                  <a:srgbClr val="FFFFFF"/>
                </a:solidFill>
              </a:ln>
            </p:spPr>
            <p:txBody>
              <a:bodyPr wrap="square" lIns="0" tIns="0" rIns="0" bIns="0" rtlCol="0"/>
              <a:lstStyle/>
              <a:p>
                <a:endParaRPr sz="1800"/>
              </a:p>
            </p:txBody>
          </p:sp>
          <p:sp>
            <p:nvSpPr>
              <p:cNvPr id="92" name="bk object 100"/>
              <p:cNvSpPr/>
              <p:nvPr/>
            </p:nvSpPr>
            <p:spPr>
              <a:xfrm>
                <a:off x="68832" y="0"/>
                <a:ext cx="549275" cy="1009015"/>
              </a:xfrm>
              <a:custGeom>
                <a:avLst/>
                <a:gdLst/>
                <a:ahLst/>
                <a:cxnLst/>
                <a:rect l="l" t="t" r="r" b="b"/>
                <a:pathLst>
                  <a:path w="549275" h="1009015">
                    <a:moveTo>
                      <a:pt x="548721" y="1008592"/>
                    </a:moveTo>
                    <a:lnTo>
                      <a:pt x="0" y="0"/>
                    </a:lnTo>
                  </a:path>
                </a:pathLst>
              </a:custGeom>
              <a:ln w="9626">
                <a:solidFill>
                  <a:srgbClr val="FFFFFF"/>
                </a:solidFill>
              </a:ln>
            </p:spPr>
            <p:txBody>
              <a:bodyPr wrap="square" lIns="0" tIns="0" rIns="0" bIns="0" rtlCol="0"/>
              <a:lstStyle/>
              <a:p>
                <a:endParaRPr sz="1800"/>
              </a:p>
            </p:txBody>
          </p:sp>
          <p:sp>
            <p:nvSpPr>
              <p:cNvPr id="93" name="bk object 101"/>
              <p:cNvSpPr/>
              <p:nvPr/>
            </p:nvSpPr>
            <p:spPr>
              <a:xfrm>
                <a:off x="0" y="15571"/>
                <a:ext cx="540385" cy="993140"/>
              </a:xfrm>
              <a:custGeom>
                <a:avLst/>
                <a:gdLst/>
                <a:ahLst/>
                <a:cxnLst/>
                <a:rect l="l" t="t" r="r" b="b"/>
                <a:pathLst>
                  <a:path w="540385" h="993140">
                    <a:moveTo>
                      <a:pt x="540251" y="993022"/>
                    </a:moveTo>
                    <a:lnTo>
                      <a:pt x="0" y="0"/>
                    </a:lnTo>
                  </a:path>
                </a:pathLst>
              </a:custGeom>
              <a:ln w="9626">
                <a:solidFill>
                  <a:srgbClr val="FFFFFF"/>
                </a:solidFill>
              </a:ln>
            </p:spPr>
            <p:txBody>
              <a:bodyPr wrap="square" lIns="0" tIns="0" rIns="0" bIns="0" rtlCol="0"/>
              <a:lstStyle/>
              <a:p>
                <a:endParaRPr sz="1800"/>
              </a:p>
            </p:txBody>
          </p:sp>
          <p:sp>
            <p:nvSpPr>
              <p:cNvPr id="94" name="bk object 102"/>
              <p:cNvSpPr/>
              <p:nvPr/>
            </p:nvSpPr>
            <p:spPr>
              <a:xfrm>
                <a:off x="0" y="157583"/>
                <a:ext cx="463550" cy="851535"/>
              </a:xfrm>
              <a:custGeom>
                <a:avLst/>
                <a:gdLst/>
                <a:ahLst/>
                <a:cxnLst/>
                <a:rect l="l" t="t" r="r" b="b"/>
                <a:pathLst>
                  <a:path w="463550" h="851535">
                    <a:moveTo>
                      <a:pt x="462986" y="851010"/>
                    </a:moveTo>
                    <a:lnTo>
                      <a:pt x="0" y="0"/>
                    </a:lnTo>
                  </a:path>
                </a:pathLst>
              </a:custGeom>
              <a:ln w="9626">
                <a:solidFill>
                  <a:srgbClr val="FFFFFF"/>
                </a:solidFill>
              </a:ln>
            </p:spPr>
            <p:txBody>
              <a:bodyPr wrap="square" lIns="0" tIns="0" rIns="0" bIns="0" rtlCol="0"/>
              <a:lstStyle/>
              <a:p>
                <a:endParaRPr sz="1800"/>
              </a:p>
            </p:txBody>
          </p:sp>
          <p:sp>
            <p:nvSpPr>
              <p:cNvPr id="95" name="bk object 103"/>
              <p:cNvSpPr/>
              <p:nvPr/>
            </p:nvSpPr>
            <p:spPr>
              <a:xfrm>
                <a:off x="0" y="299699"/>
                <a:ext cx="386080" cy="709295"/>
              </a:xfrm>
              <a:custGeom>
                <a:avLst/>
                <a:gdLst/>
                <a:ahLst/>
                <a:cxnLst/>
                <a:rect l="l" t="t" r="r" b="b"/>
                <a:pathLst>
                  <a:path w="386080" h="709294">
                    <a:moveTo>
                      <a:pt x="385669" y="708894"/>
                    </a:moveTo>
                    <a:lnTo>
                      <a:pt x="0" y="0"/>
                    </a:lnTo>
                  </a:path>
                </a:pathLst>
              </a:custGeom>
              <a:ln w="9626">
                <a:solidFill>
                  <a:srgbClr val="FFFFFF"/>
                </a:solidFill>
              </a:ln>
            </p:spPr>
            <p:txBody>
              <a:bodyPr wrap="square" lIns="0" tIns="0" rIns="0" bIns="0" rtlCol="0"/>
              <a:lstStyle/>
              <a:p>
                <a:endParaRPr sz="1800"/>
              </a:p>
            </p:txBody>
          </p:sp>
          <p:sp>
            <p:nvSpPr>
              <p:cNvPr id="96" name="bk object 104"/>
              <p:cNvSpPr/>
              <p:nvPr/>
            </p:nvSpPr>
            <p:spPr>
              <a:xfrm>
                <a:off x="0" y="441769"/>
                <a:ext cx="308610" cy="567055"/>
              </a:xfrm>
              <a:custGeom>
                <a:avLst/>
                <a:gdLst/>
                <a:ahLst/>
                <a:cxnLst/>
                <a:rect l="l" t="t" r="r" b="b"/>
                <a:pathLst>
                  <a:path w="308610" h="567055">
                    <a:moveTo>
                      <a:pt x="308377" y="566824"/>
                    </a:moveTo>
                    <a:lnTo>
                      <a:pt x="0" y="0"/>
                    </a:lnTo>
                  </a:path>
                </a:pathLst>
              </a:custGeom>
              <a:ln w="9626">
                <a:solidFill>
                  <a:srgbClr val="FFFFFF"/>
                </a:solidFill>
              </a:ln>
            </p:spPr>
            <p:txBody>
              <a:bodyPr wrap="square" lIns="0" tIns="0" rIns="0" bIns="0" rtlCol="0"/>
              <a:lstStyle/>
              <a:p>
                <a:endParaRPr sz="1800"/>
              </a:p>
            </p:txBody>
          </p:sp>
          <p:sp>
            <p:nvSpPr>
              <p:cNvPr id="97" name="bk object 105"/>
              <p:cNvSpPr/>
              <p:nvPr/>
            </p:nvSpPr>
            <p:spPr>
              <a:xfrm>
                <a:off x="0" y="583835"/>
                <a:ext cx="231140" cy="424815"/>
              </a:xfrm>
              <a:custGeom>
                <a:avLst/>
                <a:gdLst/>
                <a:ahLst/>
                <a:cxnLst/>
                <a:rect l="l" t="t" r="r" b="b"/>
                <a:pathLst>
                  <a:path w="231140" h="424815">
                    <a:moveTo>
                      <a:pt x="231088" y="424759"/>
                    </a:moveTo>
                    <a:lnTo>
                      <a:pt x="0" y="0"/>
                    </a:lnTo>
                  </a:path>
                </a:pathLst>
              </a:custGeom>
              <a:ln w="9626">
                <a:solidFill>
                  <a:srgbClr val="FFFFFF"/>
                </a:solidFill>
              </a:ln>
            </p:spPr>
            <p:txBody>
              <a:bodyPr wrap="square" lIns="0" tIns="0" rIns="0" bIns="0" rtlCol="0"/>
              <a:lstStyle/>
              <a:p>
                <a:endParaRPr sz="1800"/>
              </a:p>
            </p:txBody>
          </p:sp>
          <p:sp>
            <p:nvSpPr>
              <p:cNvPr id="98" name="bk object 106"/>
              <p:cNvSpPr/>
              <p:nvPr/>
            </p:nvSpPr>
            <p:spPr>
              <a:xfrm>
                <a:off x="0" y="725951"/>
                <a:ext cx="154305" cy="283210"/>
              </a:xfrm>
              <a:custGeom>
                <a:avLst/>
                <a:gdLst/>
                <a:ahLst/>
                <a:cxnLst/>
                <a:rect l="l" t="t" r="r" b="b"/>
                <a:pathLst>
                  <a:path w="154305" h="283209">
                    <a:moveTo>
                      <a:pt x="153770" y="282643"/>
                    </a:moveTo>
                    <a:lnTo>
                      <a:pt x="0" y="0"/>
                    </a:lnTo>
                  </a:path>
                </a:pathLst>
              </a:custGeom>
              <a:ln w="9626">
                <a:solidFill>
                  <a:srgbClr val="FFFFFF"/>
                </a:solidFill>
              </a:ln>
            </p:spPr>
            <p:txBody>
              <a:bodyPr wrap="square" lIns="0" tIns="0" rIns="0" bIns="0" rtlCol="0"/>
              <a:lstStyle/>
              <a:p>
                <a:endParaRPr sz="1800"/>
              </a:p>
            </p:txBody>
          </p:sp>
          <p:sp>
            <p:nvSpPr>
              <p:cNvPr id="99" name="bk object 107"/>
              <p:cNvSpPr/>
              <p:nvPr/>
            </p:nvSpPr>
            <p:spPr>
              <a:xfrm>
                <a:off x="0" y="867955"/>
                <a:ext cx="76835" cy="140970"/>
              </a:xfrm>
              <a:custGeom>
                <a:avLst/>
                <a:gdLst/>
                <a:ahLst/>
                <a:cxnLst/>
                <a:rect l="l" t="t" r="r" b="b"/>
                <a:pathLst>
                  <a:path w="76835" h="140969">
                    <a:moveTo>
                      <a:pt x="76514" y="140639"/>
                    </a:moveTo>
                    <a:lnTo>
                      <a:pt x="0" y="0"/>
                    </a:lnTo>
                  </a:path>
                </a:pathLst>
              </a:custGeom>
              <a:ln w="9626">
                <a:solidFill>
                  <a:srgbClr val="FFFFFF"/>
                </a:solidFill>
              </a:ln>
            </p:spPr>
            <p:txBody>
              <a:bodyPr wrap="square" lIns="0" tIns="0" rIns="0" bIns="0" rtlCol="0"/>
              <a:lstStyle/>
              <a:p>
                <a:endParaRPr sz="1800"/>
              </a:p>
            </p:txBody>
          </p:sp>
        </p:grpSp>
        <p:sp>
          <p:nvSpPr>
            <p:cNvPr id="100" name="bk object 108"/>
            <p:cNvSpPr/>
            <p:nvPr userDrawn="1"/>
          </p:nvSpPr>
          <p:spPr>
            <a:xfrm>
              <a:off x="0" y="1034516"/>
              <a:ext cx="9144000" cy="73660"/>
            </a:xfrm>
            <a:custGeom>
              <a:avLst/>
              <a:gdLst/>
              <a:ahLst/>
              <a:cxnLst/>
              <a:rect l="l" t="t" r="r" b="b"/>
              <a:pathLst>
                <a:path w="9144000" h="73659">
                  <a:moveTo>
                    <a:pt x="0" y="73151"/>
                  </a:moveTo>
                  <a:lnTo>
                    <a:pt x="9144000" y="73151"/>
                  </a:lnTo>
                  <a:lnTo>
                    <a:pt x="9144000" y="0"/>
                  </a:lnTo>
                  <a:lnTo>
                    <a:pt x="0" y="0"/>
                  </a:lnTo>
                  <a:lnTo>
                    <a:pt x="0" y="73151"/>
                  </a:lnTo>
                  <a:close/>
                </a:path>
              </a:pathLst>
            </a:custGeom>
            <a:solidFill>
              <a:srgbClr val="000000"/>
            </a:solidFill>
          </p:spPr>
          <p:txBody>
            <a:bodyPr wrap="square" lIns="0" tIns="0" rIns="0" bIns="0" rtlCol="0"/>
            <a:lstStyle/>
            <a:p>
              <a:endParaRPr sz="1800"/>
            </a:p>
          </p:txBody>
        </p:sp>
        <p:sp>
          <p:nvSpPr>
            <p:cNvPr id="107" name="bk object 17"/>
            <p:cNvSpPr/>
            <p:nvPr userDrawn="1"/>
          </p:nvSpPr>
          <p:spPr>
            <a:xfrm>
              <a:off x="7044628" y="240836"/>
              <a:ext cx="1859619" cy="555406"/>
            </a:xfrm>
            <a:prstGeom prst="rect">
              <a:avLst/>
            </a:prstGeom>
            <a:blipFill>
              <a:blip r:embed="rId12" cstate="print"/>
              <a:stretch>
                <a:fillRect/>
              </a:stretch>
            </a:blipFill>
          </p:spPr>
          <p:txBody>
            <a:bodyPr wrap="square" lIns="0" tIns="0" rIns="0" bIns="0" rtlCol="0"/>
            <a:lstStyle/>
            <a:p>
              <a:endParaRPr sz="1800"/>
            </a:p>
          </p:txBody>
        </p:sp>
      </p:grpSp>
    </p:spTree>
    <p:extLst>
      <p:ext uri="{BB962C8B-B14F-4D97-AF65-F5344CB8AC3E}">
        <p14:creationId xmlns:p14="http://schemas.microsoft.com/office/powerpoint/2010/main" val="6484260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 id="2147483666" r:id="rId5"/>
    <p:sldLayoutId id="2147483668" r:id="rId6"/>
    <p:sldLayoutId id="2147483669" r:id="rId7"/>
    <p:sldLayoutId id="2147483667" r:id="rId8"/>
    <p:sldLayoutId id="2147483670" r:id="rId9"/>
    <p:sldLayoutId id="2147483671" r:id="rId10"/>
  </p:sldLayoutIdLst>
  <p:txStyles>
    <p:titleStyle>
      <a:lvl1pPr algn="l" defTabSz="914400" rtl="0" eaLnBrk="1" latinLnBrk="0" hangingPunct="1">
        <a:lnSpc>
          <a:spcPct val="90000"/>
        </a:lnSpc>
        <a:spcBef>
          <a:spcPct val="0"/>
        </a:spcBef>
        <a:buNone/>
        <a:defRPr sz="3600" kern="1200" cap="all" baseline="0">
          <a:solidFill>
            <a:schemeClr val="tx1"/>
          </a:solidFill>
          <a:latin typeface="Impact"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pro.arcgis.com/en/pro-app/latest/tool-reference/geostatistical-analyst/empirical-bayesian-kriging.htm"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6.jpg"/></Relationships>
</file>

<file path=ppt/slides/_rels/slide2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dad.saraswat.rcac.purdue.edu/index.php/nnf-program/"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18.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Version_control"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s://github.com/" TargetMode="External"/><Relationship Id="rId4" Type="http://schemas.openxmlformats.org/officeDocument/2006/relationships/hyperlink" Target="https://en.wikipedia.org/wiki/Git_(softwar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whin.org/weather/"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022AA-F05C-4C6A-AC64-925457D8F45B}"/>
              </a:ext>
            </a:extLst>
          </p:cNvPr>
          <p:cNvSpPr>
            <a:spLocks noGrp="1"/>
          </p:cNvSpPr>
          <p:nvPr>
            <p:ph type="ctrTitle"/>
          </p:nvPr>
        </p:nvSpPr>
        <p:spPr>
          <a:xfrm>
            <a:off x="-1" y="1023583"/>
            <a:ext cx="12192001" cy="2483892"/>
          </a:xfrm>
        </p:spPr>
        <p:txBody>
          <a:bodyPr>
            <a:noAutofit/>
          </a:bodyPr>
          <a:lstStyle/>
          <a:p>
            <a:r>
              <a:rPr lang="en-US" sz="3600" b="1" dirty="0">
                <a:latin typeface="Garamond" panose="02020404030301010803" pitchFamily="18" charset="0"/>
              </a:rPr>
              <a:t>Teaching Geospatial Programming and Data Science to </a:t>
            </a:r>
            <a:r>
              <a:rPr lang="en-US" sz="3600" b="1" dirty="0" err="1">
                <a:latin typeface="Garamond" panose="02020404030301010803" pitchFamily="18" charset="0"/>
              </a:rPr>
              <a:t>AgriScience</a:t>
            </a:r>
            <a:r>
              <a:rPr lang="en-US" sz="3600" b="1" dirty="0">
                <a:latin typeface="Garamond" panose="02020404030301010803" pitchFamily="18" charset="0"/>
              </a:rPr>
              <a:t> Students: Analyzing Weather Network Data (WND) in </a:t>
            </a:r>
            <a:r>
              <a:rPr lang="en-US" sz="3600" b="1" dirty="0" err="1">
                <a:latin typeface="Garamond" panose="02020404030301010803" pitchFamily="18" charset="0"/>
              </a:rPr>
              <a:t>Jupyter</a:t>
            </a:r>
            <a:r>
              <a:rPr lang="en-US" sz="3600" b="1" dirty="0">
                <a:latin typeface="Garamond" panose="02020404030301010803" pitchFamily="18" charset="0"/>
              </a:rPr>
              <a:t> Notebook</a:t>
            </a:r>
          </a:p>
        </p:txBody>
      </p:sp>
      <p:sp>
        <p:nvSpPr>
          <p:cNvPr id="3" name="Subtitle 2">
            <a:extLst>
              <a:ext uri="{FF2B5EF4-FFF2-40B4-BE49-F238E27FC236}">
                <a16:creationId xmlns:a16="http://schemas.microsoft.com/office/drawing/2014/main" id="{CCEFF8A6-13C3-44AD-8CE4-321AEBF8993B}"/>
              </a:ext>
            </a:extLst>
          </p:cNvPr>
          <p:cNvSpPr>
            <a:spLocks noGrp="1"/>
          </p:cNvSpPr>
          <p:nvPr>
            <p:ph type="subTitle" idx="1"/>
          </p:nvPr>
        </p:nvSpPr>
        <p:spPr>
          <a:xfrm>
            <a:off x="559558" y="3115226"/>
            <a:ext cx="11507751" cy="2617278"/>
          </a:xfrm>
        </p:spPr>
        <p:txBody>
          <a:bodyPr>
            <a:noAutofit/>
          </a:bodyPr>
          <a:lstStyle/>
          <a:p>
            <a:r>
              <a:rPr lang="en-US" sz="2000" b="0" dirty="0">
                <a:latin typeface="Times New Roman" panose="02020603050405020304" pitchFamily="18" charset="0"/>
                <a:cs typeface="Times New Roman" panose="02020603050405020304" pitchFamily="18" charset="0"/>
              </a:rPr>
              <a:t>Dharmendra Saraswat* and Gang Shao** </a:t>
            </a:r>
          </a:p>
          <a:p>
            <a:r>
              <a:rPr lang="en-US" sz="2000" b="0" dirty="0">
                <a:latin typeface="Times New Roman" panose="02020603050405020304" pitchFamily="18" charset="0"/>
                <a:cs typeface="Times New Roman" panose="02020603050405020304" pitchFamily="18" charset="0"/>
              </a:rPr>
              <a:t>* Associate Professor, Agricultural and Biological Engineering Department</a:t>
            </a:r>
          </a:p>
          <a:p>
            <a:r>
              <a:rPr lang="en-US" sz="2000" b="0" dirty="0">
                <a:latin typeface="Times New Roman" panose="02020603050405020304" pitchFamily="18" charset="0"/>
                <a:cs typeface="Times New Roman" panose="02020603050405020304" pitchFamily="18" charset="0"/>
              </a:rPr>
              <a:t>** Assistant Professor, Purdue Libraries and School of Information Studies</a:t>
            </a:r>
          </a:p>
          <a:p>
            <a:r>
              <a:rPr lang="en-US" sz="2000" b="0" dirty="0">
                <a:latin typeface="Times New Roman" panose="02020603050405020304" pitchFamily="18" charset="0"/>
                <a:cs typeface="Times New Roman" panose="02020603050405020304" pitchFamily="18" charset="0"/>
              </a:rPr>
              <a:t>West Lafayette, Purdue University</a:t>
            </a:r>
          </a:p>
        </p:txBody>
      </p:sp>
      <p:sp>
        <p:nvSpPr>
          <p:cNvPr id="4" name="TextBox 3">
            <a:extLst>
              <a:ext uri="{FF2B5EF4-FFF2-40B4-BE49-F238E27FC236}">
                <a16:creationId xmlns:a16="http://schemas.microsoft.com/office/drawing/2014/main" id="{81C074DC-2F6C-3841-9525-9A8CB03EC370}"/>
              </a:ext>
            </a:extLst>
          </p:cNvPr>
          <p:cNvSpPr txBox="1"/>
          <p:nvPr/>
        </p:nvSpPr>
        <p:spPr>
          <a:xfrm>
            <a:off x="0" y="5843008"/>
            <a:ext cx="7384473" cy="1200329"/>
          </a:xfrm>
          <a:prstGeom prst="rect">
            <a:avLst/>
          </a:prstGeom>
          <a:noFill/>
        </p:spPr>
        <p:txBody>
          <a:bodyPr wrap="square" rtlCol="0">
            <a:spAutoFit/>
          </a:bodyPr>
          <a:lstStyle/>
          <a:p>
            <a:r>
              <a:rPr lang="en-US" sz="2400" b="1" dirty="0">
                <a:solidFill>
                  <a:schemeClr val="bg1"/>
                </a:solidFill>
                <a:latin typeface="Times New Roman" panose="02020603050405020304" pitchFamily="18" charset="0"/>
                <a:cs typeface="Times New Roman" panose="02020603050405020304" pitchFamily="18" charset="0"/>
              </a:rPr>
              <a:t>Session</a:t>
            </a:r>
            <a:r>
              <a:rPr lang="en-US" sz="2400" dirty="0">
                <a:solidFill>
                  <a:schemeClr val="bg1"/>
                </a:solidFill>
                <a:latin typeface="Times New Roman" panose="02020603050405020304" pitchFamily="18" charset="0"/>
                <a:cs typeface="Times New Roman" panose="02020603050405020304" pitchFamily="18" charset="0"/>
              </a:rPr>
              <a:t>: </a:t>
            </a:r>
            <a:r>
              <a:rPr lang="en-US" sz="2400" b="1" i="1" dirty="0">
                <a:solidFill>
                  <a:schemeClr val="bg1"/>
                </a:solidFill>
                <a:latin typeface="Times New Roman" panose="02020603050405020304" pitchFamily="18" charset="0"/>
                <a:cs typeface="Times New Roman" panose="02020603050405020304" pitchFamily="18" charset="0"/>
              </a:rPr>
              <a:t>Instructional Case Studies with Data Sets for YOUR Instruction</a:t>
            </a:r>
            <a:endParaRPr lang="en-US" sz="2400" dirty="0">
              <a:solidFill>
                <a:schemeClr val="bg1"/>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July 14, 2021, 10 am to 12:30 pm (CDT)</a:t>
            </a:r>
          </a:p>
        </p:txBody>
      </p:sp>
      <p:pic>
        <p:nvPicPr>
          <p:cNvPr id="7" name="Picture 6">
            <a:extLst>
              <a:ext uri="{FF2B5EF4-FFF2-40B4-BE49-F238E27FC236}">
                <a16:creationId xmlns:a16="http://schemas.microsoft.com/office/drawing/2014/main" id="{BEDBD8B1-E194-924A-8401-167A0EF3498C}"/>
              </a:ext>
            </a:extLst>
          </p:cNvPr>
          <p:cNvPicPr>
            <a:picLocks noChangeAspect="1"/>
          </p:cNvPicPr>
          <p:nvPr/>
        </p:nvPicPr>
        <p:blipFill>
          <a:blip r:embed="rId3"/>
          <a:stretch>
            <a:fillRect/>
          </a:stretch>
        </p:blipFill>
        <p:spPr>
          <a:xfrm>
            <a:off x="7509164" y="6307527"/>
            <a:ext cx="4793672" cy="665244"/>
          </a:xfrm>
          <a:prstGeom prst="rect">
            <a:avLst/>
          </a:prstGeom>
        </p:spPr>
      </p:pic>
    </p:spTree>
    <p:extLst>
      <p:ext uri="{BB962C8B-B14F-4D97-AF65-F5344CB8AC3E}">
        <p14:creationId xmlns:p14="http://schemas.microsoft.com/office/powerpoint/2010/main" val="36770347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17" name="TextBox 16">
            <a:extLst>
              <a:ext uri="{FF2B5EF4-FFF2-40B4-BE49-F238E27FC236}">
                <a16:creationId xmlns:a16="http://schemas.microsoft.com/office/drawing/2014/main" id="{BC6CA8A8-8222-294F-8456-B0C8034113C8}"/>
              </a:ext>
            </a:extLst>
          </p:cNvPr>
          <p:cNvSpPr txBox="1"/>
          <p:nvPr/>
        </p:nvSpPr>
        <p:spPr>
          <a:xfrm>
            <a:off x="317776" y="4908393"/>
            <a:ext cx="985100" cy="369332"/>
          </a:xfrm>
          <a:prstGeom prst="rect">
            <a:avLst/>
          </a:prstGeom>
          <a:noFill/>
        </p:spPr>
        <p:txBody>
          <a:bodyPr wrap="square" rtlCol="0">
            <a:spAutoFit/>
          </a:bodyPr>
          <a:lstStyle/>
          <a:p>
            <a:r>
              <a:rPr lang="en-US" dirty="0"/>
              <a:t>Podcast</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7823200" cy="584775"/>
          </a:xfrm>
          <a:prstGeom prst="rect">
            <a:avLst/>
          </a:prstGeom>
          <a:noFill/>
        </p:spPr>
        <p:txBody>
          <a:bodyPr wrap="square" rtlCol="0">
            <a:spAutoFit/>
          </a:bodyPr>
          <a:lstStyle/>
          <a:p>
            <a:r>
              <a:rPr lang="en-US" sz="3200" b="1" dirty="0">
                <a:solidFill>
                  <a:schemeClr val="bg1"/>
                </a:solidFill>
              </a:rPr>
              <a:t>Section 1- Data Wrangling</a:t>
            </a:r>
          </a:p>
        </p:txBody>
      </p:sp>
      <p:sp>
        <p:nvSpPr>
          <p:cNvPr id="18" name="Rectangle 17">
            <a:extLst>
              <a:ext uri="{FF2B5EF4-FFF2-40B4-BE49-F238E27FC236}">
                <a16:creationId xmlns:a16="http://schemas.microsoft.com/office/drawing/2014/main" id="{76584961-14DD-B841-8801-A671E1CB6053}"/>
              </a:ext>
            </a:extLst>
          </p:cNvPr>
          <p:cNvSpPr/>
          <p:nvPr/>
        </p:nvSpPr>
        <p:spPr>
          <a:xfrm>
            <a:off x="293615" y="1354074"/>
            <a:ext cx="11787549" cy="5016758"/>
          </a:xfrm>
          <a:prstGeom prst="rect">
            <a:avLst/>
          </a:prstGeom>
        </p:spPr>
        <p:txBody>
          <a:bodyPr wrap="square">
            <a:spAutoFit/>
          </a:bodyPr>
          <a:lstStyle/>
          <a:p>
            <a:r>
              <a:rPr lang="en-US" sz="3200" dirty="0">
                <a:solidFill>
                  <a:schemeClr val="bg1"/>
                </a:solidFill>
              </a:rPr>
              <a:t>In this section, you will clean weather data tables for interpolation analysis. Topics covered include:</a:t>
            </a:r>
          </a:p>
          <a:p>
            <a:endParaRPr lang="en-US" sz="3200" dirty="0">
              <a:solidFill>
                <a:schemeClr val="bg1"/>
              </a:solidFill>
            </a:endParaRPr>
          </a:p>
          <a:p>
            <a:pPr marL="457200" indent="-457200">
              <a:buFont typeface="Arial" panose="020B0604020202020204" pitchFamily="34" charset="0"/>
              <a:buChar char="•"/>
            </a:pPr>
            <a:r>
              <a:rPr lang="en-US" sz="3200" dirty="0">
                <a:solidFill>
                  <a:schemeClr val="bg1"/>
                </a:solidFill>
              </a:rPr>
              <a:t>Creating Pandas </a:t>
            </a:r>
            <a:r>
              <a:rPr lang="en-US" sz="3200" dirty="0" err="1">
                <a:solidFill>
                  <a:schemeClr val="bg1"/>
                </a:solidFill>
              </a:rPr>
              <a:t>DataFrames</a:t>
            </a:r>
            <a:r>
              <a:rPr lang="en-US" sz="3200" dirty="0">
                <a:solidFill>
                  <a:schemeClr val="bg1"/>
                </a:solidFill>
              </a:rPr>
              <a:t> using the two CSV datasets</a:t>
            </a:r>
          </a:p>
          <a:p>
            <a:pPr marL="457200" indent="-457200">
              <a:buFont typeface="Arial" panose="020B0604020202020204" pitchFamily="34" charset="0"/>
              <a:buChar char="•"/>
            </a:pPr>
            <a:r>
              <a:rPr lang="en-US" sz="3200" dirty="0">
                <a:solidFill>
                  <a:schemeClr val="bg1"/>
                </a:solidFill>
              </a:rPr>
              <a:t>Exploring the datasets using methods available to </a:t>
            </a:r>
            <a:r>
              <a:rPr lang="en-US" sz="3200" dirty="0" err="1">
                <a:solidFill>
                  <a:schemeClr val="bg1"/>
                </a:solidFill>
              </a:rPr>
              <a:t>DataFrames</a:t>
            </a:r>
            <a:r>
              <a:rPr lang="en-US" sz="3200" dirty="0">
                <a:solidFill>
                  <a:schemeClr val="bg1"/>
                </a:solidFill>
              </a:rPr>
              <a:t> for identifying a  unique  common key between the two datasets</a:t>
            </a:r>
          </a:p>
          <a:p>
            <a:pPr marL="457200" indent="-457200">
              <a:buFont typeface="Arial" panose="020B0604020202020204" pitchFamily="34" charset="0"/>
              <a:buChar char="•"/>
            </a:pPr>
            <a:r>
              <a:rPr lang="en-US" sz="3200" dirty="0">
                <a:solidFill>
                  <a:schemeClr val="bg1"/>
                </a:solidFill>
              </a:rPr>
              <a:t>Performing a merge operation to combine the datasets into a single </a:t>
            </a:r>
            <a:r>
              <a:rPr lang="en-US" sz="3200" dirty="0" err="1">
                <a:solidFill>
                  <a:schemeClr val="bg1"/>
                </a:solidFill>
              </a:rPr>
              <a:t>DataFrame</a:t>
            </a:r>
            <a:endParaRPr lang="en-US" sz="3200" dirty="0">
              <a:solidFill>
                <a:schemeClr val="bg1"/>
              </a:solidFill>
            </a:endParaRPr>
          </a:p>
          <a:p>
            <a:pPr marL="457200" indent="-457200">
              <a:buFont typeface="Arial" panose="020B0604020202020204" pitchFamily="34" charset="0"/>
              <a:buChar char="•"/>
            </a:pPr>
            <a:r>
              <a:rPr lang="en-US" sz="3200" dirty="0">
                <a:solidFill>
                  <a:schemeClr val="bg1"/>
                </a:solidFill>
              </a:rPr>
              <a:t>Finding and correcting missing data where appropriate</a:t>
            </a:r>
          </a:p>
        </p:txBody>
      </p:sp>
    </p:spTree>
    <p:extLst>
      <p:ext uri="{BB962C8B-B14F-4D97-AF65-F5344CB8AC3E}">
        <p14:creationId xmlns:p14="http://schemas.microsoft.com/office/powerpoint/2010/main" val="225588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17" name="TextBox 16">
            <a:extLst>
              <a:ext uri="{FF2B5EF4-FFF2-40B4-BE49-F238E27FC236}">
                <a16:creationId xmlns:a16="http://schemas.microsoft.com/office/drawing/2014/main" id="{BC6CA8A8-8222-294F-8456-B0C8034113C8}"/>
              </a:ext>
            </a:extLst>
          </p:cNvPr>
          <p:cNvSpPr txBox="1"/>
          <p:nvPr/>
        </p:nvSpPr>
        <p:spPr>
          <a:xfrm>
            <a:off x="317776" y="4908393"/>
            <a:ext cx="985100" cy="369332"/>
          </a:xfrm>
          <a:prstGeom prst="rect">
            <a:avLst/>
          </a:prstGeom>
          <a:noFill/>
        </p:spPr>
        <p:txBody>
          <a:bodyPr wrap="square" rtlCol="0">
            <a:spAutoFit/>
          </a:bodyPr>
          <a:lstStyle/>
          <a:p>
            <a:r>
              <a:rPr lang="en-US" dirty="0"/>
              <a:t>Podcast</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Section 1- Data Wrangling-cont.</a:t>
            </a:r>
          </a:p>
        </p:txBody>
      </p:sp>
      <p:sp>
        <p:nvSpPr>
          <p:cNvPr id="18" name="Rectangle 17">
            <a:extLst>
              <a:ext uri="{FF2B5EF4-FFF2-40B4-BE49-F238E27FC236}">
                <a16:creationId xmlns:a16="http://schemas.microsoft.com/office/drawing/2014/main" id="{76584961-14DD-B841-8801-A671E1CB6053}"/>
              </a:ext>
            </a:extLst>
          </p:cNvPr>
          <p:cNvSpPr/>
          <p:nvPr/>
        </p:nvSpPr>
        <p:spPr>
          <a:xfrm>
            <a:off x="293615" y="1354074"/>
            <a:ext cx="11787549" cy="584775"/>
          </a:xfrm>
          <a:prstGeom prst="rect">
            <a:avLst/>
          </a:prstGeom>
        </p:spPr>
        <p:txBody>
          <a:bodyPr wrap="square">
            <a:spAutoFit/>
          </a:bodyPr>
          <a:lstStyle/>
          <a:p>
            <a:pPr marL="457200" indent="-457200">
              <a:buFont typeface="Arial" panose="020B0604020202020204" pitchFamily="34" charset="0"/>
              <a:buChar char="•"/>
            </a:pPr>
            <a:r>
              <a:rPr lang="en-US" sz="3200" dirty="0">
                <a:solidFill>
                  <a:schemeClr val="bg1"/>
                </a:solidFill>
              </a:rPr>
              <a:t>Creating Pandas </a:t>
            </a:r>
            <a:r>
              <a:rPr lang="en-US" sz="3200" dirty="0" err="1">
                <a:solidFill>
                  <a:schemeClr val="bg1"/>
                </a:solidFill>
              </a:rPr>
              <a:t>DataFrames</a:t>
            </a:r>
            <a:r>
              <a:rPr lang="en-US" sz="3200" dirty="0">
                <a:solidFill>
                  <a:schemeClr val="bg1"/>
                </a:solidFill>
              </a:rPr>
              <a:t> using the two CSV datasets</a:t>
            </a:r>
          </a:p>
        </p:txBody>
      </p:sp>
      <p:sp>
        <p:nvSpPr>
          <p:cNvPr id="8" name="Rectangle 7">
            <a:extLst>
              <a:ext uri="{FF2B5EF4-FFF2-40B4-BE49-F238E27FC236}">
                <a16:creationId xmlns:a16="http://schemas.microsoft.com/office/drawing/2014/main" id="{1A690D3A-8A58-AB46-B050-B59DBBDAA8CE}"/>
              </a:ext>
            </a:extLst>
          </p:cNvPr>
          <p:cNvSpPr/>
          <p:nvPr/>
        </p:nvSpPr>
        <p:spPr>
          <a:xfrm>
            <a:off x="403906" y="2575143"/>
            <a:ext cx="11787549" cy="3293209"/>
          </a:xfrm>
          <a:prstGeom prst="rect">
            <a:avLst/>
          </a:prstGeom>
        </p:spPr>
        <p:txBody>
          <a:bodyPr wrap="square">
            <a:spAutoFit/>
          </a:bodyPr>
          <a:lstStyle/>
          <a:p>
            <a:r>
              <a:rPr lang="en-US" sz="3200" dirty="0">
                <a:solidFill>
                  <a:schemeClr val="bg1"/>
                </a:solidFill>
              </a:rPr>
              <a:t>Coding steps to accomplish the above included the following:</a:t>
            </a:r>
          </a:p>
          <a:p>
            <a:r>
              <a:rPr lang="en-US" sz="3200" dirty="0">
                <a:solidFill>
                  <a:schemeClr val="bg1"/>
                </a:solidFill>
              </a:rPr>
              <a:t>. </a:t>
            </a:r>
            <a:r>
              <a:rPr lang="en-US" sz="2400" dirty="0">
                <a:solidFill>
                  <a:schemeClr val="bg1"/>
                </a:solidFill>
              </a:rPr>
              <a:t>Read tabular weather station data from the two CSV files into separate </a:t>
            </a:r>
            <a:r>
              <a:rPr lang="en-US" sz="2400" dirty="0" err="1">
                <a:solidFill>
                  <a:schemeClr val="bg1"/>
                </a:solidFill>
              </a:rPr>
              <a:t>DataFrames</a:t>
            </a:r>
            <a:r>
              <a:rPr lang="en-US" sz="2400" dirty="0">
                <a:solidFill>
                  <a:schemeClr val="bg1"/>
                </a:solidFill>
              </a:rPr>
              <a:t>: </a:t>
            </a:r>
            <a:r>
              <a:rPr lang="en-US" sz="2400" b="1" dirty="0" err="1">
                <a:solidFill>
                  <a:schemeClr val="bg1"/>
                </a:solidFill>
              </a:rPr>
              <a:t>pandas’</a:t>
            </a:r>
            <a:r>
              <a:rPr lang="en-US" sz="2400" dirty="0" err="1">
                <a:solidFill>
                  <a:schemeClr val="bg1"/>
                </a:solidFill>
              </a:rPr>
              <a:t>s</a:t>
            </a:r>
            <a:r>
              <a:rPr lang="en-US" sz="2400" dirty="0">
                <a:solidFill>
                  <a:schemeClr val="bg1"/>
                </a:solidFill>
              </a:rPr>
              <a:t> </a:t>
            </a:r>
            <a:r>
              <a:rPr lang="en-US" sz="2400" i="1" dirty="0" err="1">
                <a:solidFill>
                  <a:schemeClr val="bg1"/>
                </a:solidFill>
              </a:rPr>
              <a:t>read_csv</a:t>
            </a:r>
            <a:r>
              <a:rPr lang="en-US" sz="2400" i="1" dirty="0">
                <a:solidFill>
                  <a:schemeClr val="bg1"/>
                </a:solidFill>
              </a:rPr>
              <a:t> </a:t>
            </a:r>
            <a:r>
              <a:rPr lang="en-US" sz="2400" dirty="0">
                <a:solidFill>
                  <a:schemeClr val="bg1"/>
                </a:solidFill>
              </a:rPr>
              <a:t>method. </a:t>
            </a:r>
          </a:p>
          <a:p>
            <a:r>
              <a:rPr lang="en-US" sz="2400" dirty="0">
                <a:solidFill>
                  <a:schemeClr val="bg1"/>
                </a:solidFill>
              </a:rPr>
              <a:t>. Use </a:t>
            </a:r>
            <a:r>
              <a:rPr lang="en-US" sz="2400" dirty="0" err="1">
                <a:solidFill>
                  <a:schemeClr val="bg1"/>
                </a:solidFill>
              </a:rPr>
              <a:t>DataFrame’s</a:t>
            </a:r>
            <a:r>
              <a:rPr lang="en-US" sz="2400" dirty="0">
                <a:solidFill>
                  <a:schemeClr val="bg1"/>
                </a:solidFill>
              </a:rPr>
              <a:t> </a:t>
            </a:r>
            <a:r>
              <a:rPr lang="en-US" sz="2400" i="1" dirty="0">
                <a:solidFill>
                  <a:schemeClr val="bg1"/>
                </a:solidFill>
              </a:rPr>
              <a:t>head </a:t>
            </a:r>
            <a:r>
              <a:rPr lang="en-US" sz="2400" dirty="0">
                <a:solidFill>
                  <a:schemeClr val="bg1"/>
                </a:solidFill>
              </a:rPr>
              <a:t>method to explore the first five rows of data in both the csv files. </a:t>
            </a:r>
          </a:p>
          <a:p>
            <a:r>
              <a:rPr lang="en-US" sz="2400" dirty="0">
                <a:solidFill>
                  <a:schemeClr val="bg1"/>
                </a:solidFill>
              </a:rPr>
              <a:t>. Use </a:t>
            </a:r>
            <a:r>
              <a:rPr lang="en-US" sz="2400" dirty="0" err="1">
                <a:solidFill>
                  <a:schemeClr val="bg1"/>
                </a:solidFill>
              </a:rPr>
              <a:t>DataFrame’s</a:t>
            </a:r>
            <a:r>
              <a:rPr lang="en-US" sz="2400" dirty="0">
                <a:solidFill>
                  <a:schemeClr val="bg1"/>
                </a:solidFill>
              </a:rPr>
              <a:t> </a:t>
            </a:r>
            <a:r>
              <a:rPr lang="en-US" sz="2400" i="1" dirty="0">
                <a:solidFill>
                  <a:schemeClr val="bg1"/>
                </a:solidFill>
              </a:rPr>
              <a:t>shape </a:t>
            </a:r>
            <a:r>
              <a:rPr lang="en-US" sz="2400" dirty="0">
                <a:solidFill>
                  <a:schemeClr val="bg1"/>
                </a:solidFill>
              </a:rPr>
              <a:t>method to reveal content in both the two csv files </a:t>
            </a:r>
          </a:p>
          <a:p>
            <a:r>
              <a:rPr lang="en-US" sz="2400" dirty="0">
                <a:solidFill>
                  <a:schemeClr val="bg1"/>
                </a:solidFill>
              </a:rPr>
              <a:t>WHIN_current_02232021: 136 rows and 26 columns of data. </a:t>
            </a:r>
          </a:p>
          <a:p>
            <a:r>
              <a:rPr lang="en-US" sz="2400" dirty="0">
                <a:solidFill>
                  <a:schemeClr val="bg1"/>
                </a:solidFill>
              </a:rPr>
              <a:t>WHIN_stations:167 rows and 4 columns of data. </a:t>
            </a:r>
          </a:p>
        </p:txBody>
      </p:sp>
    </p:spTree>
    <p:extLst>
      <p:ext uri="{BB962C8B-B14F-4D97-AF65-F5344CB8AC3E}">
        <p14:creationId xmlns:p14="http://schemas.microsoft.com/office/powerpoint/2010/main" val="1469080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17" name="TextBox 16">
            <a:extLst>
              <a:ext uri="{FF2B5EF4-FFF2-40B4-BE49-F238E27FC236}">
                <a16:creationId xmlns:a16="http://schemas.microsoft.com/office/drawing/2014/main" id="{BC6CA8A8-8222-294F-8456-B0C8034113C8}"/>
              </a:ext>
            </a:extLst>
          </p:cNvPr>
          <p:cNvSpPr txBox="1"/>
          <p:nvPr/>
        </p:nvSpPr>
        <p:spPr>
          <a:xfrm>
            <a:off x="317776" y="4908393"/>
            <a:ext cx="985100" cy="369332"/>
          </a:xfrm>
          <a:prstGeom prst="rect">
            <a:avLst/>
          </a:prstGeom>
          <a:noFill/>
        </p:spPr>
        <p:txBody>
          <a:bodyPr wrap="square" rtlCol="0">
            <a:spAutoFit/>
          </a:bodyPr>
          <a:lstStyle/>
          <a:p>
            <a:r>
              <a:rPr lang="en-US" dirty="0"/>
              <a:t>Podcast</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Section 1- Data Wrangling-cont.</a:t>
            </a:r>
          </a:p>
        </p:txBody>
      </p:sp>
      <p:sp>
        <p:nvSpPr>
          <p:cNvPr id="18" name="Rectangle 17">
            <a:extLst>
              <a:ext uri="{FF2B5EF4-FFF2-40B4-BE49-F238E27FC236}">
                <a16:creationId xmlns:a16="http://schemas.microsoft.com/office/drawing/2014/main" id="{76584961-14DD-B841-8801-A671E1CB6053}"/>
              </a:ext>
            </a:extLst>
          </p:cNvPr>
          <p:cNvSpPr/>
          <p:nvPr/>
        </p:nvSpPr>
        <p:spPr>
          <a:xfrm>
            <a:off x="293615" y="1354074"/>
            <a:ext cx="11787549" cy="584775"/>
          </a:xfrm>
          <a:prstGeom prst="rect">
            <a:avLst/>
          </a:prstGeom>
        </p:spPr>
        <p:txBody>
          <a:bodyPr wrap="square">
            <a:spAutoFit/>
          </a:bodyPr>
          <a:lstStyle/>
          <a:p>
            <a:pPr marL="457200" indent="-457200">
              <a:buFont typeface="Arial" panose="020B0604020202020204" pitchFamily="34" charset="0"/>
              <a:buChar char="•"/>
            </a:pPr>
            <a:r>
              <a:rPr lang="en-US" sz="3200" dirty="0">
                <a:solidFill>
                  <a:schemeClr val="bg1"/>
                </a:solidFill>
              </a:rPr>
              <a:t>Creating Pandas </a:t>
            </a:r>
            <a:r>
              <a:rPr lang="en-US" sz="3200" dirty="0" err="1">
                <a:solidFill>
                  <a:schemeClr val="bg1"/>
                </a:solidFill>
              </a:rPr>
              <a:t>DataFrames</a:t>
            </a:r>
            <a:r>
              <a:rPr lang="en-US" sz="3200" dirty="0">
                <a:solidFill>
                  <a:schemeClr val="bg1"/>
                </a:solidFill>
              </a:rPr>
              <a:t> using the two CSV datasets</a:t>
            </a:r>
          </a:p>
        </p:txBody>
      </p:sp>
      <p:pic>
        <p:nvPicPr>
          <p:cNvPr id="4" name="Picture 3">
            <a:extLst>
              <a:ext uri="{FF2B5EF4-FFF2-40B4-BE49-F238E27FC236}">
                <a16:creationId xmlns:a16="http://schemas.microsoft.com/office/drawing/2014/main" id="{527D2146-26E9-0343-B325-2C2827D0F558}"/>
              </a:ext>
            </a:extLst>
          </p:cNvPr>
          <p:cNvPicPr>
            <a:picLocks noChangeAspect="1"/>
          </p:cNvPicPr>
          <p:nvPr/>
        </p:nvPicPr>
        <p:blipFill>
          <a:blip r:embed="rId3"/>
          <a:stretch>
            <a:fillRect/>
          </a:stretch>
        </p:blipFill>
        <p:spPr>
          <a:xfrm>
            <a:off x="1911927" y="1938849"/>
            <a:ext cx="8271164" cy="2453311"/>
          </a:xfrm>
          <a:prstGeom prst="rect">
            <a:avLst/>
          </a:prstGeom>
        </p:spPr>
      </p:pic>
      <p:pic>
        <p:nvPicPr>
          <p:cNvPr id="6" name="Picture 5">
            <a:extLst>
              <a:ext uri="{FF2B5EF4-FFF2-40B4-BE49-F238E27FC236}">
                <a16:creationId xmlns:a16="http://schemas.microsoft.com/office/drawing/2014/main" id="{E886E519-5D23-584A-BF91-3D1D3DFAE063}"/>
              </a:ext>
            </a:extLst>
          </p:cNvPr>
          <p:cNvPicPr>
            <a:picLocks noChangeAspect="1"/>
          </p:cNvPicPr>
          <p:nvPr/>
        </p:nvPicPr>
        <p:blipFill rotWithShape="1">
          <a:blip r:embed="rId4"/>
          <a:srcRect l="1659" r="34083"/>
          <a:stretch/>
        </p:blipFill>
        <p:spPr>
          <a:xfrm>
            <a:off x="2895055" y="4503209"/>
            <a:ext cx="6825414" cy="2354791"/>
          </a:xfrm>
          <a:prstGeom prst="rect">
            <a:avLst/>
          </a:prstGeom>
        </p:spPr>
      </p:pic>
    </p:spTree>
    <p:extLst>
      <p:ext uri="{BB962C8B-B14F-4D97-AF65-F5344CB8AC3E}">
        <p14:creationId xmlns:p14="http://schemas.microsoft.com/office/powerpoint/2010/main" val="607590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17" name="TextBox 16">
            <a:extLst>
              <a:ext uri="{FF2B5EF4-FFF2-40B4-BE49-F238E27FC236}">
                <a16:creationId xmlns:a16="http://schemas.microsoft.com/office/drawing/2014/main" id="{BC6CA8A8-8222-294F-8456-B0C8034113C8}"/>
              </a:ext>
            </a:extLst>
          </p:cNvPr>
          <p:cNvSpPr txBox="1"/>
          <p:nvPr/>
        </p:nvSpPr>
        <p:spPr>
          <a:xfrm>
            <a:off x="317776" y="4908393"/>
            <a:ext cx="985100" cy="369332"/>
          </a:xfrm>
          <a:prstGeom prst="rect">
            <a:avLst/>
          </a:prstGeom>
          <a:noFill/>
        </p:spPr>
        <p:txBody>
          <a:bodyPr wrap="square" rtlCol="0">
            <a:spAutoFit/>
          </a:bodyPr>
          <a:lstStyle/>
          <a:p>
            <a:r>
              <a:rPr lang="en-US" dirty="0"/>
              <a:t>Podcast</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Section 1- Data Wrangling-cont.</a:t>
            </a:r>
          </a:p>
        </p:txBody>
      </p:sp>
      <p:sp>
        <p:nvSpPr>
          <p:cNvPr id="18" name="Rectangle 17">
            <a:extLst>
              <a:ext uri="{FF2B5EF4-FFF2-40B4-BE49-F238E27FC236}">
                <a16:creationId xmlns:a16="http://schemas.microsoft.com/office/drawing/2014/main" id="{76584961-14DD-B841-8801-A671E1CB6053}"/>
              </a:ext>
            </a:extLst>
          </p:cNvPr>
          <p:cNvSpPr/>
          <p:nvPr/>
        </p:nvSpPr>
        <p:spPr>
          <a:xfrm>
            <a:off x="293615" y="1354074"/>
            <a:ext cx="11787549" cy="1077218"/>
          </a:xfrm>
          <a:prstGeom prst="rect">
            <a:avLst/>
          </a:prstGeom>
        </p:spPr>
        <p:txBody>
          <a:bodyPr wrap="square">
            <a:spAutoFit/>
          </a:bodyPr>
          <a:lstStyle/>
          <a:p>
            <a:pPr marL="457200" indent="-457200">
              <a:buFont typeface="Arial" panose="020B0604020202020204" pitchFamily="34" charset="0"/>
              <a:buChar char="•"/>
            </a:pPr>
            <a:r>
              <a:rPr lang="en-US" sz="3200" dirty="0">
                <a:solidFill>
                  <a:schemeClr val="bg1"/>
                </a:solidFill>
              </a:rPr>
              <a:t>Exploring the datasets using methods available to </a:t>
            </a:r>
            <a:r>
              <a:rPr lang="en-US" sz="3200" dirty="0" err="1">
                <a:solidFill>
                  <a:schemeClr val="bg1"/>
                </a:solidFill>
              </a:rPr>
              <a:t>DataFrames</a:t>
            </a:r>
            <a:endParaRPr lang="en-US" sz="3200" dirty="0">
              <a:solidFill>
                <a:schemeClr val="bg1"/>
              </a:solidFill>
            </a:endParaRPr>
          </a:p>
        </p:txBody>
      </p:sp>
      <p:sp>
        <p:nvSpPr>
          <p:cNvPr id="8" name="Rectangle 7">
            <a:extLst>
              <a:ext uri="{FF2B5EF4-FFF2-40B4-BE49-F238E27FC236}">
                <a16:creationId xmlns:a16="http://schemas.microsoft.com/office/drawing/2014/main" id="{1A690D3A-8A58-AB46-B050-B59DBBDAA8CE}"/>
              </a:ext>
            </a:extLst>
          </p:cNvPr>
          <p:cNvSpPr/>
          <p:nvPr/>
        </p:nvSpPr>
        <p:spPr>
          <a:xfrm>
            <a:off x="293614" y="2431292"/>
            <a:ext cx="11787549" cy="3170099"/>
          </a:xfrm>
          <a:prstGeom prst="rect">
            <a:avLst/>
          </a:prstGeom>
        </p:spPr>
        <p:txBody>
          <a:bodyPr wrap="square">
            <a:spAutoFit/>
          </a:bodyPr>
          <a:lstStyle/>
          <a:p>
            <a:r>
              <a:rPr lang="en-US" sz="3200" dirty="0">
                <a:solidFill>
                  <a:schemeClr val="bg1"/>
                </a:solidFill>
              </a:rPr>
              <a:t>Determine any unique common keys before merging the two datasets into a single </a:t>
            </a:r>
            <a:r>
              <a:rPr lang="en-US" sz="3200" dirty="0" err="1">
                <a:solidFill>
                  <a:schemeClr val="bg1"/>
                </a:solidFill>
              </a:rPr>
              <a:t>DataFrame</a:t>
            </a:r>
            <a:r>
              <a:rPr lang="en-US" sz="3200" dirty="0">
                <a:solidFill>
                  <a:schemeClr val="bg1"/>
                </a:solidFill>
              </a:rPr>
              <a:t>. Coding steps to accomplish the above included the following:</a:t>
            </a:r>
          </a:p>
          <a:p>
            <a:r>
              <a:rPr lang="en-US" sz="3200" dirty="0">
                <a:solidFill>
                  <a:schemeClr val="bg1"/>
                </a:solidFill>
              </a:rPr>
              <a:t>. </a:t>
            </a:r>
            <a:r>
              <a:rPr lang="en-US" sz="2400" dirty="0">
                <a:solidFill>
                  <a:schemeClr val="bg1"/>
                </a:solidFill>
              </a:rPr>
              <a:t>Use </a:t>
            </a:r>
            <a:r>
              <a:rPr lang="en-US" sz="2400" i="1" dirty="0">
                <a:solidFill>
                  <a:schemeClr val="bg1"/>
                </a:solidFill>
              </a:rPr>
              <a:t>.column </a:t>
            </a:r>
            <a:r>
              <a:rPr lang="en-US" sz="2400" dirty="0">
                <a:solidFill>
                  <a:schemeClr val="bg1"/>
                </a:solidFill>
              </a:rPr>
              <a:t>method to learn about columns present in the </a:t>
            </a:r>
            <a:r>
              <a:rPr lang="en-US" sz="2400" dirty="0" err="1">
                <a:solidFill>
                  <a:schemeClr val="bg1"/>
                </a:solidFill>
              </a:rPr>
              <a:t>DataFrame</a:t>
            </a:r>
            <a:r>
              <a:rPr lang="en-US" sz="2400" dirty="0">
                <a:solidFill>
                  <a:schemeClr val="bg1"/>
                </a:solidFill>
              </a:rPr>
              <a:t>. </a:t>
            </a:r>
          </a:p>
          <a:p>
            <a:r>
              <a:rPr lang="en-US" sz="2400" dirty="0">
                <a:solidFill>
                  <a:schemeClr val="bg1"/>
                </a:solidFill>
              </a:rPr>
              <a:t>. Determine unique values in each field and column by using .</a:t>
            </a:r>
            <a:r>
              <a:rPr lang="en-US" sz="2400" i="1" dirty="0">
                <a:solidFill>
                  <a:schemeClr val="bg1"/>
                </a:solidFill>
              </a:rPr>
              <a:t>unique</a:t>
            </a:r>
            <a:r>
              <a:rPr lang="en-US" sz="2400" dirty="0">
                <a:solidFill>
                  <a:schemeClr val="bg1"/>
                </a:solidFill>
              </a:rPr>
              <a:t> method</a:t>
            </a:r>
          </a:p>
          <a:p>
            <a:r>
              <a:rPr lang="en-US" sz="2400" dirty="0">
                <a:solidFill>
                  <a:schemeClr val="bg1"/>
                </a:solidFill>
              </a:rPr>
              <a:t>. Remove duplicates.</a:t>
            </a:r>
          </a:p>
          <a:p>
            <a:r>
              <a:rPr lang="en-US" sz="2400" dirty="0">
                <a:solidFill>
                  <a:schemeClr val="bg1"/>
                </a:solidFill>
              </a:rPr>
              <a:t>. Rename unique columns </a:t>
            </a:r>
          </a:p>
        </p:txBody>
      </p:sp>
      <p:pic>
        <p:nvPicPr>
          <p:cNvPr id="4" name="Picture 3">
            <a:extLst>
              <a:ext uri="{FF2B5EF4-FFF2-40B4-BE49-F238E27FC236}">
                <a16:creationId xmlns:a16="http://schemas.microsoft.com/office/drawing/2014/main" id="{27C0F5C4-A231-D64E-B4DE-F6E90E66C20F}"/>
              </a:ext>
            </a:extLst>
          </p:cNvPr>
          <p:cNvPicPr>
            <a:picLocks noChangeAspect="1"/>
          </p:cNvPicPr>
          <p:nvPr/>
        </p:nvPicPr>
        <p:blipFill>
          <a:blip r:embed="rId3"/>
          <a:stretch>
            <a:fillRect/>
          </a:stretch>
        </p:blipFill>
        <p:spPr>
          <a:xfrm>
            <a:off x="2345635" y="5711455"/>
            <a:ext cx="1879600" cy="1079500"/>
          </a:xfrm>
          <a:prstGeom prst="rect">
            <a:avLst/>
          </a:prstGeom>
        </p:spPr>
      </p:pic>
      <p:pic>
        <p:nvPicPr>
          <p:cNvPr id="6" name="Picture 5">
            <a:extLst>
              <a:ext uri="{FF2B5EF4-FFF2-40B4-BE49-F238E27FC236}">
                <a16:creationId xmlns:a16="http://schemas.microsoft.com/office/drawing/2014/main" id="{6D752C94-4793-1F48-8742-2BAEE34CCD62}"/>
              </a:ext>
            </a:extLst>
          </p:cNvPr>
          <p:cNvPicPr>
            <a:picLocks noChangeAspect="1"/>
          </p:cNvPicPr>
          <p:nvPr/>
        </p:nvPicPr>
        <p:blipFill rotWithShape="1">
          <a:blip r:embed="rId4"/>
          <a:srcRect b="83386"/>
          <a:stretch/>
        </p:blipFill>
        <p:spPr>
          <a:xfrm>
            <a:off x="6288988" y="5746485"/>
            <a:ext cx="3517900" cy="1059180"/>
          </a:xfrm>
          <a:prstGeom prst="rect">
            <a:avLst/>
          </a:prstGeom>
        </p:spPr>
      </p:pic>
    </p:spTree>
    <p:extLst>
      <p:ext uri="{BB962C8B-B14F-4D97-AF65-F5344CB8AC3E}">
        <p14:creationId xmlns:p14="http://schemas.microsoft.com/office/powerpoint/2010/main" val="32408579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Section 1- Data Wrangling-cont.</a:t>
            </a:r>
          </a:p>
        </p:txBody>
      </p:sp>
      <p:sp>
        <p:nvSpPr>
          <p:cNvPr id="18" name="Rectangle 17">
            <a:extLst>
              <a:ext uri="{FF2B5EF4-FFF2-40B4-BE49-F238E27FC236}">
                <a16:creationId xmlns:a16="http://schemas.microsoft.com/office/drawing/2014/main" id="{76584961-14DD-B841-8801-A671E1CB6053}"/>
              </a:ext>
            </a:extLst>
          </p:cNvPr>
          <p:cNvSpPr/>
          <p:nvPr/>
        </p:nvSpPr>
        <p:spPr>
          <a:xfrm>
            <a:off x="293615" y="1354074"/>
            <a:ext cx="11787549" cy="1077218"/>
          </a:xfrm>
          <a:prstGeom prst="rect">
            <a:avLst/>
          </a:prstGeom>
        </p:spPr>
        <p:txBody>
          <a:bodyPr wrap="square">
            <a:spAutoFit/>
          </a:bodyPr>
          <a:lstStyle/>
          <a:p>
            <a:pPr marL="457200" indent="-457200">
              <a:buFont typeface="Arial" panose="020B0604020202020204" pitchFamily="34" charset="0"/>
              <a:buChar char="•"/>
            </a:pPr>
            <a:r>
              <a:rPr lang="en-US" sz="3200" dirty="0">
                <a:solidFill>
                  <a:schemeClr val="bg1"/>
                </a:solidFill>
              </a:rPr>
              <a:t>Performing a merge operation to combine the datasets into a single </a:t>
            </a:r>
            <a:r>
              <a:rPr lang="en-US" sz="3200" dirty="0" err="1">
                <a:solidFill>
                  <a:schemeClr val="bg1"/>
                </a:solidFill>
              </a:rPr>
              <a:t>DataFrame</a:t>
            </a:r>
            <a:endParaRPr lang="en-US" sz="3200" dirty="0">
              <a:solidFill>
                <a:schemeClr val="bg1"/>
              </a:solidFill>
            </a:endParaRPr>
          </a:p>
        </p:txBody>
      </p:sp>
      <p:sp>
        <p:nvSpPr>
          <p:cNvPr id="8" name="Rectangle 7">
            <a:extLst>
              <a:ext uri="{FF2B5EF4-FFF2-40B4-BE49-F238E27FC236}">
                <a16:creationId xmlns:a16="http://schemas.microsoft.com/office/drawing/2014/main" id="{1A690D3A-8A58-AB46-B050-B59DBBDAA8CE}"/>
              </a:ext>
            </a:extLst>
          </p:cNvPr>
          <p:cNvSpPr/>
          <p:nvPr/>
        </p:nvSpPr>
        <p:spPr>
          <a:xfrm>
            <a:off x="293614" y="2431292"/>
            <a:ext cx="11787549" cy="3539430"/>
          </a:xfrm>
          <a:prstGeom prst="rect">
            <a:avLst/>
          </a:prstGeom>
        </p:spPr>
        <p:txBody>
          <a:bodyPr wrap="square">
            <a:spAutoFit/>
          </a:bodyPr>
          <a:lstStyle/>
          <a:p>
            <a:r>
              <a:rPr lang="en-US" sz="3200" dirty="0">
                <a:solidFill>
                  <a:schemeClr val="bg1"/>
                </a:solidFill>
              </a:rPr>
              <a:t>Merging two tables help to find out which stations have missing weather data. Coding steps to accomplish the above included the following:</a:t>
            </a:r>
          </a:p>
          <a:p>
            <a:r>
              <a:rPr lang="en-US" sz="3200" dirty="0">
                <a:solidFill>
                  <a:schemeClr val="bg1"/>
                </a:solidFill>
              </a:rPr>
              <a:t>. </a:t>
            </a:r>
            <a:r>
              <a:rPr lang="en-US" sz="2400" dirty="0">
                <a:solidFill>
                  <a:schemeClr val="bg1"/>
                </a:solidFill>
              </a:rPr>
              <a:t>Check if common key has same name in both the </a:t>
            </a:r>
            <a:r>
              <a:rPr lang="en-US" sz="2400" dirty="0" err="1">
                <a:solidFill>
                  <a:schemeClr val="bg1"/>
                </a:solidFill>
              </a:rPr>
              <a:t>DataFrames</a:t>
            </a:r>
            <a:endParaRPr lang="en-US" sz="2400" dirty="0">
              <a:solidFill>
                <a:schemeClr val="bg1"/>
              </a:solidFill>
            </a:endParaRPr>
          </a:p>
          <a:p>
            <a:r>
              <a:rPr lang="en-US" sz="2400" dirty="0">
                <a:solidFill>
                  <a:schemeClr val="bg1"/>
                </a:solidFill>
              </a:rPr>
              <a:t>. Use </a:t>
            </a:r>
            <a:r>
              <a:rPr lang="en-US" sz="2400" dirty="0" err="1">
                <a:solidFill>
                  <a:schemeClr val="bg1"/>
                </a:solidFill>
              </a:rPr>
              <a:t>DataFrame’s</a:t>
            </a:r>
            <a:r>
              <a:rPr lang="en-US" sz="2400" dirty="0">
                <a:solidFill>
                  <a:schemeClr val="bg1"/>
                </a:solidFill>
              </a:rPr>
              <a:t> .</a:t>
            </a:r>
            <a:r>
              <a:rPr lang="en-US" sz="2400" i="1" dirty="0">
                <a:solidFill>
                  <a:schemeClr val="bg1"/>
                </a:solidFill>
              </a:rPr>
              <a:t>merge </a:t>
            </a:r>
            <a:r>
              <a:rPr lang="en-US" sz="2400" dirty="0">
                <a:solidFill>
                  <a:schemeClr val="bg1"/>
                </a:solidFill>
              </a:rPr>
              <a:t>method to combine both the </a:t>
            </a:r>
            <a:r>
              <a:rPr lang="en-US" sz="2400" dirty="0" err="1">
                <a:solidFill>
                  <a:schemeClr val="bg1"/>
                </a:solidFill>
              </a:rPr>
              <a:t>DataFrames</a:t>
            </a:r>
            <a:r>
              <a:rPr lang="en-US" sz="2400" dirty="0">
                <a:solidFill>
                  <a:schemeClr val="bg1"/>
                </a:solidFill>
              </a:rPr>
              <a:t>. </a:t>
            </a:r>
          </a:p>
          <a:p>
            <a:r>
              <a:rPr lang="en-US" sz="2400" dirty="0">
                <a:solidFill>
                  <a:schemeClr val="bg1"/>
                </a:solidFill>
              </a:rPr>
              <a:t>. Use </a:t>
            </a:r>
            <a:r>
              <a:rPr lang="en-US" sz="2400" dirty="0" err="1">
                <a:solidFill>
                  <a:schemeClr val="bg1"/>
                </a:solidFill>
              </a:rPr>
              <a:t>DataFrame’s</a:t>
            </a:r>
            <a:r>
              <a:rPr lang="en-US" sz="2400" dirty="0">
                <a:solidFill>
                  <a:schemeClr val="bg1"/>
                </a:solidFill>
              </a:rPr>
              <a:t> </a:t>
            </a:r>
            <a:r>
              <a:rPr lang="en-US" sz="2400" i="1" dirty="0">
                <a:solidFill>
                  <a:schemeClr val="bg1"/>
                </a:solidFill>
              </a:rPr>
              <a:t>head </a:t>
            </a:r>
            <a:r>
              <a:rPr lang="en-US" sz="2400" dirty="0">
                <a:solidFill>
                  <a:schemeClr val="bg1"/>
                </a:solidFill>
              </a:rPr>
              <a:t>method to explore the first five rows of data in the merged table</a:t>
            </a:r>
          </a:p>
          <a:p>
            <a:r>
              <a:rPr lang="en-US" sz="2400" dirty="0">
                <a:solidFill>
                  <a:schemeClr val="bg1"/>
                </a:solidFill>
              </a:rPr>
              <a:t>. Use </a:t>
            </a:r>
            <a:r>
              <a:rPr lang="en-US" sz="2400" dirty="0" err="1">
                <a:solidFill>
                  <a:schemeClr val="bg1"/>
                </a:solidFill>
              </a:rPr>
              <a:t>DataFrame’s</a:t>
            </a:r>
            <a:r>
              <a:rPr lang="en-US" sz="2400" dirty="0">
                <a:solidFill>
                  <a:schemeClr val="bg1"/>
                </a:solidFill>
              </a:rPr>
              <a:t> </a:t>
            </a:r>
            <a:r>
              <a:rPr lang="en-US" sz="2400" i="1" dirty="0">
                <a:solidFill>
                  <a:schemeClr val="bg1"/>
                </a:solidFill>
              </a:rPr>
              <a:t>shape </a:t>
            </a:r>
            <a:r>
              <a:rPr lang="en-US" sz="2400" dirty="0">
                <a:solidFill>
                  <a:schemeClr val="bg1"/>
                </a:solidFill>
              </a:rPr>
              <a:t>method to reveal content in the merged table</a:t>
            </a:r>
          </a:p>
        </p:txBody>
      </p:sp>
      <p:sp>
        <p:nvSpPr>
          <p:cNvPr id="3" name="Rectangle 2">
            <a:extLst>
              <a:ext uri="{FF2B5EF4-FFF2-40B4-BE49-F238E27FC236}">
                <a16:creationId xmlns:a16="http://schemas.microsoft.com/office/drawing/2014/main" id="{FA4CF5CB-16EE-4C4C-946A-A46A8DD51257}"/>
              </a:ext>
            </a:extLst>
          </p:cNvPr>
          <p:cNvSpPr/>
          <p:nvPr/>
        </p:nvSpPr>
        <p:spPr>
          <a:xfrm>
            <a:off x="1503893" y="5974296"/>
            <a:ext cx="9047994" cy="830997"/>
          </a:xfrm>
          <a:prstGeom prst="rect">
            <a:avLst/>
          </a:prstGeom>
        </p:spPr>
        <p:txBody>
          <a:bodyPr wrap="square">
            <a:spAutoFit/>
          </a:bodyPr>
          <a:lstStyle/>
          <a:p>
            <a:r>
              <a:rPr lang="en-US" sz="2400" dirty="0">
                <a:solidFill>
                  <a:schemeClr val="bg1"/>
                </a:solidFill>
              </a:rPr>
              <a:t># why are there 168 rows now when largest </a:t>
            </a:r>
            <a:r>
              <a:rPr lang="en-US" sz="2400" dirty="0" err="1">
                <a:solidFill>
                  <a:schemeClr val="bg1"/>
                </a:solidFill>
              </a:rPr>
              <a:t>DataFrame</a:t>
            </a:r>
            <a:r>
              <a:rPr lang="en-US" sz="2400" dirty="0">
                <a:solidFill>
                  <a:schemeClr val="bg1"/>
                </a:solidFill>
              </a:rPr>
              <a:t> had 167?</a:t>
            </a:r>
          </a:p>
          <a:p>
            <a:r>
              <a:rPr lang="en-US" sz="2400" dirty="0">
                <a:solidFill>
                  <a:schemeClr val="bg1"/>
                </a:solidFill>
              </a:rPr>
              <a:t># there was a station that did not match between the two tables</a:t>
            </a:r>
          </a:p>
        </p:txBody>
      </p:sp>
    </p:spTree>
    <p:extLst>
      <p:ext uri="{BB962C8B-B14F-4D97-AF65-F5344CB8AC3E}">
        <p14:creationId xmlns:p14="http://schemas.microsoft.com/office/powerpoint/2010/main" val="23993000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Section 1- Data Wrangling-cont.</a:t>
            </a:r>
          </a:p>
        </p:txBody>
      </p:sp>
      <p:sp>
        <p:nvSpPr>
          <p:cNvPr id="18" name="Rectangle 17">
            <a:extLst>
              <a:ext uri="{FF2B5EF4-FFF2-40B4-BE49-F238E27FC236}">
                <a16:creationId xmlns:a16="http://schemas.microsoft.com/office/drawing/2014/main" id="{76584961-14DD-B841-8801-A671E1CB6053}"/>
              </a:ext>
            </a:extLst>
          </p:cNvPr>
          <p:cNvSpPr/>
          <p:nvPr/>
        </p:nvSpPr>
        <p:spPr>
          <a:xfrm>
            <a:off x="293615" y="1354074"/>
            <a:ext cx="11787549" cy="584775"/>
          </a:xfrm>
          <a:prstGeom prst="rect">
            <a:avLst/>
          </a:prstGeom>
        </p:spPr>
        <p:txBody>
          <a:bodyPr wrap="square">
            <a:spAutoFit/>
          </a:bodyPr>
          <a:lstStyle/>
          <a:p>
            <a:pPr marL="457200" indent="-457200">
              <a:buFont typeface="Arial" panose="020B0604020202020204" pitchFamily="34" charset="0"/>
              <a:buChar char="•"/>
            </a:pPr>
            <a:r>
              <a:rPr lang="en-US" sz="3200" dirty="0">
                <a:solidFill>
                  <a:schemeClr val="bg1"/>
                </a:solidFill>
              </a:rPr>
              <a:t>Finding and correcting missing data where appropriate</a:t>
            </a:r>
          </a:p>
        </p:txBody>
      </p:sp>
      <p:sp>
        <p:nvSpPr>
          <p:cNvPr id="8" name="Rectangle 7">
            <a:extLst>
              <a:ext uri="{FF2B5EF4-FFF2-40B4-BE49-F238E27FC236}">
                <a16:creationId xmlns:a16="http://schemas.microsoft.com/office/drawing/2014/main" id="{1A690D3A-8A58-AB46-B050-B59DBBDAA8CE}"/>
              </a:ext>
            </a:extLst>
          </p:cNvPr>
          <p:cNvSpPr/>
          <p:nvPr/>
        </p:nvSpPr>
        <p:spPr>
          <a:xfrm>
            <a:off x="293615" y="4316157"/>
            <a:ext cx="11787549" cy="1938992"/>
          </a:xfrm>
          <a:prstGeom prst="rect">
            <a:avLst/>
          </a:prstGeom>
        </p:spPr>
        <p:txBody>
          <a:bodyPr wrap="square">
            <a:spAutoFit/>
          </a:bodyPr>
          <a:lstStyle/>
          <a:p>
            <a:r>
              <a:rPr lang="en-US" sz="2400" dirty="0">
                <a:solidFill>
                  <a:schemeClr val="bg1"/>
                </a:solidFill>
              </a:rPr>
              <a:t>. You will create a point feature class (vector) by using the latitude and longitude values so it is important that they are present.  </a:t>
            </a:r>
            <a:r>
              <a:rPr lang="en-US" sz="2400" i="1" dirty="0" err="1">
                <a:solidFill>
                  <a:schemeClr val="bg1"/>
                </a:solidFill>
              </a:rPr>
              <a:t>isnull</a:t>
            </a:r>
            <a:r>
              <a:rPr lang="en-US" sz="2400" i="1" dirty="0">
                <a:solidFill>
                  <a:schemeClr val="bg1"/>
                </a:solidFill>
              </a:rPr>
              <a:t> () method</a:t>
            </a:r>
          </a:p>
          <a:p>
            <a:r>
              <a:rPr lang="en-US" sz="2400" dirty="0">
                <a:solidFill>
                  <a:schemeClr val="bg1"/>
                </a:solidFill>
              </a:rPr>
              <a:t>. It will be useful to know how many of the temperature values are missing in the current dataset as those will be used during interpolation</a:t>
            </a:r>
            <a:r>
              <a:rPr lang="en-US" sz="2400" dirty="0"/>
              <a:t>. </a:t>
            </a:r>
            <a:r>
              <a:rPr lang="en-US" sz="2400" i="1" dirty="0" err="1">
                <a:solidFill>
                  <a:schemeClr val="bg1"/>
                </a:solidFill>
              </a:rPr>
              <a:t>isnull</a:t>
            </a:r>
            <a:r>
              <a:rPr lang="en-US" sz="2400" i="1" dirty="0">
                <a:solidFill>
                  <a:schemeClr val="bg1"/>
                </a:solidFill>
              </a:rPr>
              <a:t> () method</a:t>
            </a:r>
            <a:r>
              <a:rPr lang="en-US" sz="2400" dirty="0"/>
              <a:t> </a:t>
            </a:r>
          </a:p>
          <a:p>
            <a:r>
              <a:rPr lang="en-US" sz="2400" dirty="0">
                <a:solidFill>
                  <a:schemeClr val="bg1"/>
                </a:solidFill>
              </a:rPr>
              <a:t>. Save the merged table as a csv file</a:t>
            </a:r>
          </a:p>
        </p:txBody>
      </p:sp>
      <p:sp>
        <p:nvSpPr>
          <p:cNvPr id="4" name="Rectangle 3">
            <a:extLst>
              <a:ext uri="{FF2B5EF4-FFF2-40B4-BE49-F238E27FC236}">
                <a16:creationId xmlns:a16="http://schemas.microsoft.com/office/drawing/2014/main" id="{C4C50440-A64E-D04D-9E32-446E08B72597}"/>
              </a:ext>
            </a:extLst>
          </p:cNvPr>
          <p:cNvSpPr/>
          <p:nvPr/>
        </p:nvSpPr>
        <p:spPr>
          <a:xfrm>
            <a:off x="293615" y="2358061"/>
            <a:ext cx="11608099" cy="1569660"/>
          </a:xfrm>
          <a:prstGeom prst="rect">
            <a:avLst/>
          </a:prstGeom>
        </p:spPr>
        <p:txBody>
          <a:bodyPr wrap="square">
            <a:spAutoFit/>
          </a:bodyPr>
          <a:lstStyle/>
          <a:p>
            <a:r>
              <a:rPr lang="en-US" sz="3200" dirty="0">
                <a:solidFill>
                  <a:schemeClr val="bg1"/>
                </a:solidFill>
              </a:rPr>
              <a:t>The main interest will be focused on the latitude and longitude values for later operation and the temperature values. </a:t>
            </a:r>
          </a:p>
          <a:p>
            <a:r>
              <a:rPr lang="en-US" sz="3200" dirty="0">
                <a:solidFill>
                  <a:schemeClr val="bg1"/>
                </a:solidFill>
              </a:rPr>
              <a:t>Coding steps to accomplish the above included the following:</a:t>
            </a:r>
            <a:endParaRPr lang="en-US" sz="3200" dirty="0"/>
          </a:p>
        </p:txBody>
      </p:sp>
    </p:spTree>
    <p:extLst>
      <p:ext uri="{BB962C8B-B14F-4D97-AF65-F5344CB8AC3E}">
        <p14:creationId xmlns:p14="http://schemas.microsoft.com/office/powerpoint/2010/main" val="14004790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Section 2- Data Analysis (Interpolation)</a:t>
            </a:r>
          </a:p>
        </p:txBody>
      </p:sp>
      <p:sp>
        <p:nvSpPr>
          <p:cNvPr id="18" name="Rectangle 17">
            <a:extLst>
              <a:ext uri="{FF2B5EF4-FFF2-40B4-BE49-F238E27FC236}">
                <a16:creationId xmlns:a16="http://schemas.microsoft.com/office/drawing/2014/main" id="{76584961-14DD-B841-8801-A671E1CB6053}"/>
              </a:ext>
            </a:extLst>
          </p:cNvPr>
          <p:cNvSpPr/>
          <p:nvPr/>
        </p:nvSpPr>
        <p:spPr>
          <a:xfrm>
            <a:off x="1" y="1354074"/>
            <a:ext cx="12192000" cy="2062103"/>
          </a:xfrm>
          <a:prstGeom prst="rect">
            <a:avLst/>
          </a:prstGeom>
        </p:spPr>
        <p:txBody>
          <a:bodyPr wrap="square">
            <a:spAutoFit/>
          </a:bodyPr>
          <a:lstStyle/>
          <a:p>
            <a:r>
              <a:rPr lang="en-US" sz="3200" dirty="0">
                <a:solidFill>
                  <a:schemeClr val="bg1"/>
                </a:solidFill>
              </a:rPr>
              <a:t>Topics covered include:</a:t>
            </a:r>
          </a:p>
          <a:p>
            <a:pPr marL="457200" indent="-457200">
              <a:buFont typeface="Arial" panose="020B0604020202020204" pitchFamily="34" charset="0"/>
              <a:buChar char="•"/>
            </a:pPr>
            <a:r>
              <a:rPr lang="en-US" sz="3200" dirty="0">
                <a:solidFill>
                  <a:schemeClr val="bg1"/>
                </a:solidFill>
              </a:rPr>
              <a:t>List directory .</a:t>
            </a:r>
            <a:r>
              <a:rPr lang="en-US" sz="3200" dirty="0" err="1">
                <a:solidFill>
                  <a:schemeClr val="bg1"/>
                </a:solidFill>
              </a:rPr>
              <a:t>listdir</a:t>
            </a:r>
            <a:r>
              <a:rPr lang="en-US" sz="3200" dirty="0">
                <a:solidFill>
                  <a:schemeClr val="bg1"/>
                </a:solidFill>
              </a:rPr>
              <a:t>()</a:t>
            </a:r>
          </a:p>
          <a:p>
            <a:pPr marL="457200" indent="-457200">
              <a:buFont typeface="Arial" panose="020B0604020202020204" pitchFamily="34" charset="0"/>
              <a:buChar char="•"/>
            </a:pPr>
            <a:r>
              <a:rPr lang="en-US" sz="3200" dirty="0">
                <a:solidFill>
                  <a:schemeClr val="bg1"/>
                </a:solidFill>
              </a:rPr>
              <a:t>Set </a:t>
            </a:r>
            <a:r>
              <a:rPr lang="en-US" sz="3200" dirty="0" err="1">
                <a:solidFill>
                  <a:schemeClr val="bg1"/>
                </a:solidFill>
              </a:rPr>
              <a:t>ArcPy</a:t>
            </a:r>
            <a:r>
              <a:rPr lang="en-US" sz="3200" dirty="0">
                <a:solidFill>
                  <a:schemeClr val="bg1"/>
                </a:solidFill>
              </a:rPr>
              <a:t> environment settings</a:t>
            </a:r>
          </a:p>
          <a:p>
            <a:pPr marL="457200" indent="-457200">
              <a:buFont typeface="Arial" panose="020B0604020202020204" pitchFamily="34" charset="0"/>
              <a:buChar char="•"/>
            </a:pPr>
            <a:r>
              <a:rPr lang="en-US" sz="3200" dirty="0">
                <a:solidFill>
                  <a:schemeClr val="bg1"/>
                </a:solidFill>
              </a:rPr>
              <a:t>Create point feature class of “all_stations_weather_0223” table </a:t>
            </a:r>
          </a:p>
        </p:txBody>
      </p:sp>
      <p:pic>
        <p:nvPicPr>
          <p:cNvPr id="5" name="Picture 4">
            <a:extLst>
              <a:ext uri="{FF2B5EF4-FFF2-40B4-BE49-F238E27FC236}">
                <a16:creationId xmlns:a16="http://schemas.microsoft.com/office/drawing/2014/main" id="{CD70FB37-9C7E-3648-8E47-E081CF98755D}"/>
              </a:ext>
            </a:extLst>
          </p:cNvPr>
          <p:cNvPicPr>
            <a:picLocks noChangeAspect="1"/>
          </p:cNvPicPr>
          <p:nvPr/>
        </p:nvPicPr>
        <p:blipFill>
          <a:blip r:embed="rId3"/>
          <a:stretch>
            <a:fillRect/>
          </a:stretch>
        </p:blipFill>
        <p:spPr>
          <a:xfrm>
            <a:off x="2153134" y="3432027"/>
            <a:ext cx="7617625" cy="3480097"/>
          </a:xfrm>
          <a:prstGeom prst="rect">
            <a:avLst/>
          </a:prstGeom>
        </p:spPr>
      </p:pic>
    </p:spTree>
    <p:extLst>
      <p:ext uri="{BB962C8B-B14F-4D97-AF65-F5344CB8AC3E}">
        <p14:creationId xmlns:p14="http://schemas.microsoft.com/office/powerpoint/2010/main" val="11039217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245600" cy="584775"/>
          </a:xfrm>
          <a:prstGeom prst="rect">
            <a:avLst/>
          </a:prstGeom>
          <a:noFill/>
        </p:spPr>
        <p:txBody>
          <a:bodyPr wrap="square" rtlCol="0">
            <a:spAutoFit/>
          </a:bodyPr>
          <a:lstStyle/>
          <a:p>
            <a:r>
              <a:rPr lang="en-US" sz="3200" b="1" dirty="0">
                <a:solidFill>
                  <a:schemeClr val="bg1"/>
                </a:solidFill>
              </a:rPr>
              <a:t>Section 2- Data Analysis (Interpolation)-contd.</a:t>
            </a:r>
          </a:p>
        </p:txBody>
      </p:sp>
      <p:sp>
        <p:nvSpPr>
          <p:cNvPr id="18" name="Rectangle 17">
            <a:extLst>
              <a:ext uri="{FF2B5EF4-FFF2-40B4-BE49-F238E27FC236}">
                <a16:creationId xmlns:a16="http://schemas.microsoft.com/office/drawing/2014/main" id="{76584961-14DD-B841-8801-A671E1CB6053}"/>
              </a:ext>
            </a:extLst>
          </p:cNvPr>
          <p:cNvSpPr/>
          <p:nvPr/>
        </p:nvSpPr>
        <p:spPr>
          <a:xfrm>
            <a:off x="293615" y="1354074"/>
            <a:ext cx="11787549" cy="1077218"/>
          </a:xfrm>
          <a:prstGeom prst="rect">
            <a:avLst/>
          </a:prstGeom>
        </p:spPr>
        <p:txBody>
          <a:bodyPr wrap="square">
            <a:spAutoFit/>
          </a:bodyPr>
          <a:lstStyle/>
          <a:p>
            <a:r>
              <a:rPr lang="en-US" sz="3200" dirty="0">
                <a:solidFill>
                  <a:schemeClr val="bg1"/>
                </a:solidFill>
              </a:rPr>
              <a:t>Perform Inverse Distance Weighted (IDW) Interpolation- declare multiple parameters</a:t>
            </a:r>
          </a:p>
        </p:txBody>
      </p:sp>
      <p:pic>
        <p:nvPicPr>
          <p:cNvPr id="4" name="Picture 3">
            <a:extLst>
              <a:ext uri="{FF2B5EF4-FFF2-40B4-BE49-F238E27FC236}">
                <a16:creationId xmlns:a16="http://schemas.microsoft.com/office/drawing/2014/main" id="{DF066E0E-6800-FE4C-8BAF-204B99BD3CFB}"/>
              </a:ext>
            </a:extLst>
          </p:cNvPr>
          <p:cNvPicPr>
            <a:picLocks noChangeAspect="1"/>
          </p:cNvPicPr>
          <p:nvPr/>
        </p:nvPicPr>
        <p:blipFill>
          <a:blip r:embed="rId3"/>
          <a:stretch>
            <a:fillRect/>
          </a:stretch>
        </p:blipFill>
        <p:spPr>
          <a:xfrm>
            <a:off x="2409371" y="2678314"/>
            <a:ext cx="8144580" cy="4068452"/>
          </a:xfrm>
          <a:prstGeom prst="rect">
            <a:avLst/>
          </a:prstGeom>
        </p:spPr>
      </p:pic>
    </p:spTree>
    <p:extLst>
      <p:ext uri="{BB962C8B-B14F-4D97-AF65-F5344CB8AC3E}">
        <p14:creationId xmlns:p14="http://schemas.microsoft.com/office/powerpoint/2010/main" val="32333885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245600" cy="584775"/>
          </a:xfrm>
          <a:prstGeom prst="rect">
            <a:avLst/>
          </a:prstGeom>
          <a:noFill/>
        </p:spPr>
        <p:txBody>
          <a:bodyPr wrap="square" rtlCol="0">
            <a:spAutoFit/>
          </a:bodyPr>
          <a:lstStyle/>
          <a:p>
            <a:r>
              <a:rPr lang="en-US" sz="3200" b="1" dirty="0">
                <a:solidFill>
                  <a:schemeClr val="bg1"/>
                </a:solidFill>
              </a:rPr>
              <a:t>Section 2- Data Analysis (Interpolation)-contd.</a:t>
            </a:r>
          </a:p>
        </p:txBody>
      </p:sp>
      <p:pic>
        <p:nvPicPr>
          <p:cNvPr id="5" name="Picture 4">
            <a:extLst>
              <a:ext uri="{FF2B5EF4-FFF2-40B4-BE49-F238E27FC236}">
                <a16:creationId xmlns:a16="http://schemas.microsoft.com/office/drawing/2014/main" id="{7402DD3E-3386-7D4D-B5FC-5E943BCDAD28}"/>
              </a:ext>
            </a:extLst>
          </p:cNvPr>
          <p:cNvPicPr>
            <a:picLocks noChangeAspect="1"/>
          </p:cNvPicPr>
          <p:nvPr/>
        </p:nvPicPr>
        <p:blipFill>
          <a:blip r:embed="rId3"/>
          <a:stretch>
            <a:fillRect/>
          </a:stretch>
        </p:blipFill>
        <p:spPr>
          <a:xfrm>
            <a:off x="1814286" y="2031341"/>
            <a:ext cx="8324241" cy="4826660"/>
          </a:xfrm>
          <a:prstGeom prst="rect">
            <a:avLst/>
          </a:prstGeom>
        </p:spPr>
      </p:pic>
      <p:sp>
        <p:nvSpPr>
          <p:cNvPr id="10" name="Rectangle 9">
            <a:extLst>
              <a:ext uri="{FF2B5EF4-FFF2-40B4-BE49-F238E27FC236}">
                <a16:creationId xmlns:a16="http://schemas.microsoft.com/office/drawing/2014/main" id="{F6EED121-295A-694E-81E8-95256BB6D335}"/>
              </a:ext>
            </a:extLst>
          </p:cNvPr>
          <p:cNvSpPr/>
          <p:nvPr/>
        </p:nvSpPr>
        <p:spPr>
          <a:xfrm>
            <a:off x="293615" y="1354074"/>
            <a:ext cx="11787549" cy="584775"/>
          </a:xfrm>
          <a:prstGeom prst="rect">
            <a:avLst/>
          </a:prstGeom>
        </p:spPr>
        <p:txBody>
          <a:bodyPr wrap="square">
            <a:spAutoFit/>
          </a:bodyPr>
          <a:lstStyle/>
          <a:p>
            <a:r>
              <a:rPr lang="en-US" sz="3200" dirty="0">
                <a:solidFill>
                  <a:schemeClr val="bg1"/>
                </a:solidFill>
              </a:rPr>
              <a:t>Results</a:t>
            </a:r>
          </a:p>
        </p:txBody>
      </p:sp>
    </p:spTree>
    <p:extLst>
      <p:ext uri="{BB962C8B-B14F-4D97-AF65-F5344CB8AC3E}">
        <p14:creationId xmlns:p14="http://schemas.microsoft.com/office/powerpoint/2010/main" val="21402367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245600" cy="584775"/>
          </a:xfrm>
          <a:prstGeom prst="rect">
            <a:avLst/>
          </a:prstGeom>
          <a:noFill/>
        </p:spPr>
        <p:txBody>
          <a:bodyPr wrap="square" rtlCol="0">
            <a:spAutoFit/>
          </a:bodyPr>
          <a:lstStyle/>
          <a:p>
            <a:r>
              <a:rPr lang="en-US" sz="3200" b="1" dirty="0">
                <a:solidFill>
                  <a:schemeClr val="bg1"/>
                </a:solidFill>
              </a:rPr>
              <a:t>Section 2- Data Analysis (Interpolation)-contd.</a:t>
            </a:r>
          </a:p>
        </p:txBody>
      </p:sp>
      <p:sp>
        <p:nvSpPr>
          <p:cNvPr id="18" name="Rectangle 17">
            <a:extLst>
              <a:ext uri="{FF2B5EF4-FFF2-40B4-BE49-F238E27FC236}">
                <a16:creationId xmlns:a16="http://schemas.microsoft.com/office/drawing/2014/main" id="{76584961-14DD-B841-8801-A671E1CB6053}"/>
              </a:ext>
            </a:extLst>
          </p:cNvPr>
          <p:cNvSpPr/>
          <p:nvPr/>
        </p:nvSpPr>
        <p:spPr>
          <a:xfrm>
            <a:off x="798245" y="1862367"/>
            <a:ext cx="8197242" cy="1569660"/>
          </a:xfrm>
          <a:prstGeom prst="rect">
            <a:avLst/>
          </a:prstGeom>
        </p:spPr>
        <p:txBody>
          <a:bodyPr wrap="square">
            <a:spAutoFit/>
          </a:bodyPr>
          <a:lstStyle/>
          <a:p>
            <a:r>
              <a:rPr lang="en-US" sz="3200" dirty="0">
                <a:solidFill>
                  <a:schemeClr val="bg1"/>
                </a:solidFill>
              </a:rPr>
              <a:t>Extract temperature values for each station</a:t>
            </a:r>
          </a:p>
          <a:p>
            <a:endParaRPr lang="en-US" sz="3200" dirty="0">
              <a:solidFill>
                <a:schemeClr val="bg1"/>
              </a:solidFill>
            </a:endParaRPr>
          </a:p>
          <a:p>
            <a:r>
              <a:rPr lang="en-US" sz="3200" dirty="0">
                <a:solidFill>
                  <a:schemeClr val="bg1"/>
                </a:solidFill>
              </a:rPr>
              <a:t>Any remaining Data cleaning  is performed</a:t>
            </a:r>
          </a:p>
        </p:txBody>
      </p:sp>
    </p:spTree>
    <p:extLst>
      <p:ext uri="{BB962C8B-B14F-4D97-AF65-F5344CB8AC3E}">
        <p14:creationId xmlns:p14="http://schemas.microsoft.com/office/powerpoint/2010/main" val="39895228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2" descr="Image result for purdue university"/>
          <p:cNvSpPr>
            <a:spLocks noChangeAspect="1" noChangeArrowheads="1"/>
          </p:cNvSpPr>
          <p:nvPr/>
        </p:nvSpPr>
        <p:spPr bwMode="auto">
          <a:xfrm>
            <a:off x="1679575" y="-144463"/>
            <a:ext cx="1245208" cy="124521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TextBox 23">
            <a:extLst>
              <a:ext uri="{FF2B5EF4-FFF2-40B4-BE49-F238E27FC236}">
                <a16:creationId xmlns:a16="http://schemas.microsoft.com/office/drawing/2014/main" id="{4E085125-A80C-6346-9EFF-5512AE7DCC15}"/>
              </a:ext>
            </a:extLst>
          </p:cNvPr>
          <p:cNvSpPr txBox="1"/>
          <p:nvPr/>
        </p:nvSpPr>
        <p:spPr>
          <a:xfrm>
            <a:off x="0" y="1089"/>
            <a:ext cx="8707273" cy="1077218"/>
          </a:xfrm>
          <a:prstGeom prst="rect">
            <a:avLst/>
          </a:prstGeom>
          <a:noFill/>
        </p:spPr>
        <p:txBody>
          <a:bodyPr wrap="square" rtlCol="0">
            <a:spAutoFit/>
          </a:bodyPr>
          <a:lstStyle/>
          <a:p>
            <a:r>
              <a:rPr lang="en-US" sz="3200" b="1" dirty="0">
                <a:solidFill>
                  <a:schemeClr val="bg1"/>
                </a:solidFill>
              </a:rPr>
              <a:t>ASM591/ILS595- Geospatial Programming and Data Science</a:t>
            </a:r>
          </a:p>
        </p:txBody>
      </p:sp>
      <p:pic>
        <p:nvPicPr>
          <p:cNvPr id="3" name="Picture 2">
            <a:extLst>
              <a:ext uri="{FF2B5EF4-FFF2-40B4-BE49-F238E27FC236}">
                <a16:creationId xmlns:a16="http://schemas.microsoft.com/office/drawing/2014/main" id="{099A8B7A-4F86-6B45-93CF-99DA878CE8E1}"/>
              </a:ext>
            </a:extLst>
          </p:cNvPr>
          <p:cNvPicPr>
            <a:picLocks noChangeAspect="1"/>
          </p:cNvPicPr>
          <p:nvPr/>
        </p:nvPicPr>
        <p:blipFill>
          <a:blip r:embed="rId3"/>
          <a:stretch>
            <a:fillRect/>
          </a:stretch>
        </p:blipFill>
        <p:spPr>
          <a:xfrm>
            <a:off x="2798617" y="1022340"/>
            <a:ext cx="5390573" cy="5932642"/>
          </a:xfrm>
          <a:prstGeom prst="rect">
            <a:avLst/>
          </a:prstGeom>
        </p:spPr>
      </p:pic>
      <p:sp>
        <p:nvSpPr>
          <p:cNvPr id="7" name="Rectangle 6">
            <a:extLst>
              <a:ext uri="{FF2B5EF4-FFF2-40B4-BE49-F238E27FC236}">
                <a16:creationId xmlns:a16="http://schemas.microsoft.com/office/drawing/2014/main" id="{85EA3AEF-D2A4-4040-ADBC-59212B904BD3}"/>
              </a:ext>
            </a:extLst>
          </p:cNvPr>
          <p:cNvSpPr/>
          <p:nvPr/>
        </p:nvSpPr>
        <p:spPr>
          <a:xfrm>
            <a:off x="185256" y="1022340"/>
            <a:ext cx="2440092" cy="584775"/>
          </a:xfrm>
          <a:prstGeom prst="rect">
            <a:avLst/>
          </a:prstGeom>
        </p:spPr>
        <p:txBody>
          <a:bodyPr wrap="none">
            <a:spAutoFit/>
          </a:bodyPr>
          <a:lstStyle/>
          <a:p>
            <a:r>
              <a:rPr lang="en-US" sz="3200" dirty="0">
                <a:solidFill>
                  <a:schemeClr val="bg1"/>
                </a:solidFill>
                <a:ea typeface="Times New Roman" panose="02020603050405020304" pitchFamily="18" charset="0"/>
              </a:rPr>
              <a:t>New Course</a:t>
            </a:r>
            <a:endParaRPr lang="en-US" sz="3200" dirty="0"/>
          </a:p>
        </p:txBody>
      </p:sp>
    </p:spTree>
    <p:extLst>
      <p:ext uri="{BB962C8B-B14F-4D97-AF65-F5344CB8AC3E}">
        <p14:creationId xmlns:p14="http://schemas.microsoft.com/office/powerpoint/2010/main" val="12842741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245600" cy="584775"/>
          </a:xfrm>
          <a:prstGeom prst="rect">
            <a:avLst/>
          </a:prstGeom>
          <a:noFill/>
        </p:spPr>
        <p:txBody>
          <a:bodyPr wrap="square" rtlCol="0">
            <a:spAutoFit/>
          </a:bodyPr>
          <a:lstStyle/>
          <a:p>
            <a:r>
              <a:rPr lang="en-US" sz="3200" b="1" dirty="0">
                <a:solidFill>
                  <a:schemeClr val="bg1"/>
                </a:solidFill>
              </a:rPr>
              <a:t>Assessment 1</a:t>
            </a:r>
          </a:p>
        </p:txBody>
      </p:sp>
      <p:sp>
        <p:nvSpPr>
          <p:cNvPr id="18" name="Rectangle 17">
            <a:extLst>
              <a:ext uri="{FF2B5EF4-FFF2-40B4-BE49-F238E27FC236}">
                <a16:creationId xmlns:a16="http://schemas.microsoft.com/office/drawing/2014/main" id="{76584961-14DD-B841-8801-A671E1CB6053}"/>
              </a:ext>
            </a:extLst>
          </p:cNvPr>
          <p:cNvSpPr/>
          <p:nvPr/>
        </p:nvSpPr>
        <p:spPr>
          <a:xfrm>
            <a:off x="130630" y="1862367"/>
            <a:ext cx="11756570" cy="5016758"/>
          </a:xfrm>
          <a:prstGeom prst="rect">
            <a:avLst/>
          </a:prstGeom>
        </p:spPr>
        <p:txBody>
          <a:bodyPr wrap="square">
            <a:spAutoFit/>
          </a:bodyPr>
          <a:lstStyle/>
          <a:p>
            <a:r>
              <a:rPr lang="en-US" sz="3200" dirty="0">
                <a:solidFill>
                  <a:schemeClr val="bg1"/>
                </a:solidFill>
              </a:rPr>
              <a:t>Perform Empirical Bayesian Kriging (EBK) interpolation on your own based on the demo above and add the results as "</a:t>
            </a:r>
            <a:r>
              <a:rPr lang="en-US" sz="3200" dirty="0" err="1">
                <a:solidFill>
                  <a:schemeClr val="bg1"/>
                </a:solidFill>
              </a:rPr>
              <a:t>Temp_Kriging</a:t>
            </a:r>
            <a:r>
              <a:rPr lang="en-US" sz="3200" dirty="0">
                <a:solidFill>
                  <a:schemeClr val="bg1"/>
                </a:solidFill>
              </a:rPr>
              <a:t>" to the resulted feature class. The final feature class will include both "</a:t>
            </a:r>
            <a:r>
              <a:rPr lang="en-US" sz="3200" dirty="0" err="1">
                <a:solidFill>
                  <a:schemeClr val="bg1"/>
                </a:solidFill>
              </a:rPr>
              <a:t>Temp_IDW</a:t>
            </a:r>
            <a:r>
              <a:rPr lang="en-US" sz="3200" dirty="0">
                <a:solidFill>
                  <a:schemeClr val="bg1"/>
                </a:solidFill>
              </a:rPr>
              <a:t>" and "</a:t>
            </a:r>
            <a:r>
              <a:rPr lang="en-US" sz="3200" dirty="0" err="1">
                <a:solidFill>
                  <a:schemeClr val="bg1"/>
                </a:solidFill>
              </a:rPr>
              <a:t>Temp_Kriging</a:t>
            </a:r>
            <a:r>
              <a:rPr lang="en-US" sz="3200" dirty="0">
                <a:solidFill>
                  <a:schemeClr val="bg1"/>
                </a:solidFill>
              </a:rPr>
              <a:t>".</a:t>
            </a:r>
          </a:p>
          <a:p>
            <a:endParaRPr lang="en-US" sz="3200" dirty="0">
              <a:solidFill>
                <a:schemeClr val="bg1"/>
              </a:solidFill>
            </a:endParaRPr>
          </a:p>
          <a:p>
            <a:r>
              <a:rPr lang="en-US" sz="3200" dirty="0">
                <a:solidFill>
                  <a:schemeClr val="bg1"/>
                </a:solidFill>
              </a:rPr>
              <a:t>Use the following link as a reference to write the script.</a:t>
            </a:r>
            <a:br>
              <a:rPr lang="en-US" sz="3200" dirty="0">
                <a:solidFill>
                  <a:schemeClr val="bg1"/>
                </a:solidFill>
              </a:rPr>
            </a:br>
            <a:r>
              <a:rPr lang="en-US" sz="3200" dirty="0">
                <a:solidFill>
                  <a:schemeClr val="bg1"/>
                </a:solidFill>
              </a:rPr>
              <a:t>Name: EmpiricalBayesianKriging_Example_02.py</a:t>
            </a:r>
            <a:br>
              <a:rPr lang="en-US" sz="3200" dirty="0">
                <a:solidFill>
                  <a:schemeClr val="bg1"/>
                </a:solidFill>
              </a:rPr>
            </a:br>
            <a:endParaRPr lang="en-US" sz="3200" dirty="0">
              <a:solidFill>
                <a:schemeClr val="bg1"/>
              </a:solidFill>
            </a:endParaRPr>
          </a:p>
          <a:p>
            <a:r>
              <a:rPr lang="en-US" sz="3200" dirty="0">
                <a:solidFill>
                  <a:schemeClr val="bg1"/>
                </a:solidFill>
                <a:hlinkClick r:id="rId3">
                  <a:extLst>
                    <a:ext uri="{A12FA001-AC4F-418D-AE19-62706E023703}">
                      <ahyp:hlinkClr xmlns:ahyp="http://schemas.microsoft.com/office/drawing/2018/hyperlinkcolor" val="tx"/>
                    </a:ext>
                  </a:extLst>
                </a:hlinkClick>
              </a:rPr>
              <a:t>https://pro.arcgis.com/en/pro-app/latest/tool-reference/geostatistical-analyst/empirical-bayesian-kriging.htm</a:t>
            </a:r>
            <a:endParaRPr lang="en-US" sz="3200" dirty="0">
              <a:solidFill>
                <a:schemeClr val="bg1"/>
              </a:solidFill>
            </a:endParaRPr>
          </a:p>
        </p:txBody>
      </p:sp>
    </p:spTree>
    <p:extLst>
      <p:ext uri="{BB962C8B-B14F-4D97-AF65-F5344CB8AC3E}">
        <p14:creationId xmlns:p14="http://schemas.microsoft.com/office/powerpoint/2010/main" val="19359560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Section 3- Data Visualization</a:t>
            </a:r>
          </a:p>
        </p:txBody>
      </p:sp>
      <p:sp>
        <p:nvSpPr>
          <p:cNvPr id="18" name="Rectangle 17">
            <a:extLst>
              <a:ext uri="{FF2B5EF4-FFF2-40B4-BE49-F238E27FC236}">
                <a16:creationId xmlns:a16="http://schemas.microsoft.com/office/drawing/2014/main" id="{76584961-14DD-B841-8801-A671E1CB6053}"/>
              </a:ext>
            </a:extLst>
          </p:cNvPr>
          <p:cNvSpPr/>
          <p:nvPr/>
        </p:nvSpPr>
        <p:spPr>
          <a:xfrm>
            <a:off x="1" y="1354074"/>
            <a:ext cx="12192000" cy="5016758"/>
          </a:xfrm>
          <a:prstGeom prst="rect">
            <a:avLst/>
          </a:prstGeom>
        </p:spPr>
        <p:txBody>
          <a:bodyPr wrap="square">
            <a:spAutoFit/>
          </a:bodyPr>
          <a:lstStyle/>
          <a:p>
            <a:r>
              <a:rPr lang="en-US" sz="3200" dirty="0">
                <a:solidFill>
                  <a:schemeClr val="bg1"/>
                </a:solidFill>
              </a:rPr>
              <a:t>Topics covered include:</a:t>
            </a:r>
          </a:p>
          <a:p>
            <a:r>
              <a:rPr lang="en-US" sz="3200" dirty="0">
                <a:solidFill>
                  <a:schemeClr val="bg1"/>
                </a:solidFill>
              </a:rPr>
              <a:t>. Using Pandas to read a CSV file named WHIN_weather_0223_IDW_EBK_Counties into a </a:t>
            </a:r>
            <a:r>
              <a:rPr lang="en-US" sz="3200" dirty="0" err="1">
                <a:solidFill>
                  <a:schemeClr val="bg1"/>
                </a:solidFill>
              </a:rPr>
              <a:t>DataFrame</a:t>
            </a:r>
            <a:r>
              <a:rPr lang="en-US" sz="3200" dirty="0">
                <a:solidFill>
                  <a:schemeClr val="bg1"/>
                </a:solidFill>
              </a:rPr>
              <a:t>. </a:t>
            </a:r>
          </a:p>
          <a:p>
            <a:r>
              <a:rPr lang="en-US" sz="3200" dirty="0">
                <a:solidFill>
                  <a:schemeClr val="bg1"/>
                </a:solidFill>
              </a:rPr>
              <a:t>. Students import the </a:t>
            </a:r>
            <a:r>
              <a:rPr lang="en-US" sz="3200" b="1" dirty="0">
                <a:solidFill>
                  <a:schemeClr val="bg1"/>
                </a:solidFill>
              </a:rPr>
              <a:t>Seaborn </a:t>
            </a:r>
            <a:r>
              <a:rPr lang="en-US" sz="3200" dirty="0">
                <a:solidFill>
                  <a:schemeClr val="bg1"/>
                </a:solidFill>
              </a:rPr>
              <a:t>and </a:t>
            </a:r>
            <a:r>
              <a:rPr lang="en-US" sz="3200" b="1" dirty="0">
                <a:solidFill>
                  <a:schemeClr val="bg1"/>
                </a:solidFill>
              </a:rPr>
              <a:t>Matplotlib </a:t>
            </a:r>
            <a:r>
              <a:rPr lang="en-US" sz="3200" dirty="0">
                <a:solidFill>
                  <a:schemeClr val="bg1"/>
                </a:solidFill>
              </a:rPr>
              <a:t>Python libraries. Seaborn is a data visualization library built off Matplotlib and it can integrate with Matplotlib’s plotting surface. </a:t>
            </a:r>
          </a:p>
          <a:p>
            <a:r>
              <a:rPr lang="en-US" sz="3200" dirty="0">
                <a:solidFill>
                  <a:schemeClr val="bg1"/>
                </a:solidFill>
              </a:rPr>
              <a:t>. Students were provided with a set of instructions for installing </a:t>
            </a:r>
            <a:r>
              <a:rPr lang="en-US" sz="3200" b="1" dirty="0">
                <a:solidFill>
                  <a:schemeClr val="bg1"/>
                </a:solidFill>
              </a:rPr>
              <a:t>Seaborn</a:t>
            </a:r>
            <a:r>
              <a:rPr lang="en-US" sz="3200" dirty="0">
                <a:solidFill>
                  <a:schemeClr val="bg1"/>
                </a:solidFill>
              </a:rPr>
              <a:t> library in Python environment (</a:t>
            </a:r>
            <a:r>
              <a:rPr lang="en-US" sz="3200" dirty="0" err="1">
                <a:solidFill>
                  <a:schemeClr val="bg1"/>
                </a:solidFill>
              </a:rPr>
              <a:t>Python_Env_Setup_for_seaborn.docx</a:t>
            </a:r>
            <a:r>
              <a:rPr lang="en-US" sz="3200" dirty="0">
                <a:solidFill>
                  <a:schemeClr val="bg1"/>
                </a:solidFill>
              </a:rPr>
              <a:t>).</a:t>
            </a:r>
          </a:p>
          <a:p>
            <a:r>
              <a:rPr lang="en-US" sz="3200" dirty="0">
                <a:solidFill>
                  <a:schemeClr val="bg1"/>
                </a:solidFill>
              </a:rPr>
              <a:t>. Histogram, scatterplots, and boxplots creation</a:t>
            </a:r>
          </a:p>
        </p:txBody>
      </p:sp>
    </p:spTree>
    <p:extLst>
      <p:ext uri="{BB962C8B-B14F-4D97-AF65-F5344CB8AC3E}">
        <p14:creationId xmlns:p14="http://schemas.microsoft.com/office/powerpoint/2010/main" val="3581764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Section 3- Data Visualization-contd.</a:t>
            </a:r>
          </a:p>
        </p:txBody>
      </p:sp>
      <p:pic>
        <p:nvPicPr>
          <p:cNvPr id="4" name="Picture 3">
            <a:extLst>
              <a:ext uri="{FF2B5EF4-FFF2-40B4-BE49-F238E27FC236}">
                <a16:creationId xmlns:a16="http://schemas.microsoft.com/office/drawing/2014/main" id="{8104EA0C-3DE1-7A49-A46D-F0EB35CE02D6}"/>
              </a:ext>
            </a:extLst>
          </p:cNvPr>
          <p:cNvPicPr>
            <a:picLocks noChangeAspect="1"/>
          </p:cNvPicPr>
          <p:nvPr/>
        </p:nvPicPr>
        <p:blipFill>
          <a:blip r:embed="rId3"/>
          <a:stretch>
            <a:fillRect/>
          </a:stretch>
        </p:blipFill>
        <p:spPr>
          <a:xfrm>
            <a:off x="5030982" y="1675749"/>
            <a:ext cx="6270172" cy="5182251"/>
          </a:xfrm>
          <a:prstGeom prst="rect">
            <a:avLst/>
          </a:prstGeom>
        </p:spPr>
      </p:pic>
      <p:sp>
        <p:nvSpPr>
          <p:cNvPr id="9" name="Rectangle 8">
            <a:extLst>
              <a:ext uri="{FF2B5EF4-FFF2-40B4-BE49-F238E27FC236}">
                <a16:creationId xmlns:a16="http://schemas.microsoft.com/office/drawing/2014/main" id="{9141CA78-A2E6-F548-8165-02C95497AEFE}"/>
              </a:ext>
            </a:extLst>
          </p:cNvPr>
          <p:cNvSpPr/>
          <p:nvPr/>
        </p:nvSpPr>
        <p:spPr>
          <a:xfrm>
            <a:off x="293615" y="1354074"/>
            <a:ext cx="11787549" cy="584775"/>
          </a:xfrm>
          <a:prstGeom prst="rect">
            <a:avLst/>
          </a:prstGeom>
        </p:spPr>
        <p:txBody>
          <a:bodyPr wrap="square">
            <a:spAutoFit/>
          </a:bodyPr>
          <a:lstStyle/>
          <a:p>
            <a:r>
              <a:rPr lang="en-US" sz="3200" dirty="0">
                <a:solidFill>
                  <a:schemeClr val="bg1"/>
                </a:solidFill>
              </a:rPr>
              <a:t>Results- Histogram</a:t>
            </a:r>
          </a:p>
        </p:txBody>
      </p:sp>
    </p:spTree>
    <p:extLst>
      <p:ext uri="{BB962C8B-B14F-4D97-AF65-F5344CB8AC3E}">
        <p14:creationId xmlns:p14="http://schemas.microsoft.com/office/powerpoint/2010/main" val="8632258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Section 3- Data Visualization-contd.</a:t>
            </a:r>
          </a:p>
        </p:txBody>
      </p:sp>
      <p:sp>
        <p:nvSpPr>
          <p:cNvPr id="9" name="Rectangle 8">
            <a:extLst>
              <a:ext uri="{FF2B5EF4-FFF2-40B4-BE49-F238E27FC236}">
                <a16:creationId xmlns:a16="http://schemas.microsoft.com/office/drawing/2014/main" id="{9141CA78-A2E6-F548-8165-02C95497AEFE}"/>
              </a:ext>
            </a:extLst>
          </p:cNvPr>
          <p:cNvSpPr/>
          <p:nvPr/>
        </p:nvSpPr>
        <p:spPr>
          <a:xfrm>
            <a:off x="293615" y="1354074"/>
            <a:ext cx="11787549" cy="584775"/>
          </a:xfrm>
          <a:prstGeom prst="rect">
            <a:avLst/>
          </a:prstGeom>
        </p:spPr>
        <p:txBody>
          <a:bodyPr wrap="square">
            <a:spAutoFit/>
          </a:bodyPr>
          <a:lstStyle/>
          <a:p>
            <a:r>
              <a:rPr lang="en-US" sz="3200" dirty="0">
                <a:solidFill>
                  <a:schemeClr val="bg1"/>
                </a:solidFill>
              </a:rPr>
              <a:t>Results- Scatterplot</a:t>
            </a:r>
          </a:p>
        </p:txBody>
      </p:sp>
      <p:pic>
        <p:nvPicPr>
          <p:cNvPr id="5" name="Picture 4">
            <a:extLst>
              <a:ext uri="{FF2B5EF4-FFF2-40B4-BE49-F238E27FC236}">
                <a16:creationId xmlns:a16="http://schemas.microsoft.com/office/drawing/2014/main" id="{63D18C46-9A9E-194E-86A5-69535F5AF41B}"/>
              </a:ext>
            </a:extLst>
          </p:cNvPr>
          <p:cNvPicPr>
            <a:picLocks noChangeAspect="1"/>
          </p:cNvPicPr>
          <p:nvPr/>
        </p:nvPicPr>
        <p:blipFill>
          <a:blip r:embed="rId3"/>
          <a:stretch>
            <a:fillRect/>
          </a:stretch>
        </p:blipFill>
        <p:spPr>
          <a:xfrm>
            <a:off x="293615" y="1938849"/>
            <a:ext cx="5647871" cy="4514248"/>
          </a:xfrm>
          <a:prstGeom prst="rect">
            <a:avLst/>
          </a:prstGeom>
        </p:spPr>
      </p:pic>
      <p:pic>
        <p:nvPicPr>
          <p:cNvPr id="7" name="Picture 6">
            <a:extLst>
              <a:ext uri="{FF2B5EF4-FFF2-40B4-BE49-F238E27FC236}">
                <a16:creationId xmlns:a16="http://schemas.microsoft.com/office/drawing/2014/main" id="{4DF6B5AD-74D2-A144-B4FD-4E52C7589F20}"/>
              </a:ext>
            </a:extLst>
          </p:cNvPr>
          <p:cNvPicPr>
            <a:picLocks noChangeAspect="1"/>
          </p:cNvPicPr>
          <p:nvPr/>
        </p:nvPicPr>
        <p:blipFill>
          <a:blip r:embed="rId4"/>
          <a:stretch>
            <a:fillRect/>
          </a:stretch>
        </p:blipFill>
        <p:spPr>
          <a:xfrm>
            <a:off x="6187389" y="1955999"/>
            <a:ext cx="5703137" cy="4497098"/>
          </a:xfrm>
          <a:prstGeom prst="rect">
            <a:avLst/>
          </a:prstGeom>
        </p:spPr>
      </p:pic>
    </p:spTree>
    <p:extLst>
      <p:ext uri="{BB962C8B-B14F-4D97-AF65-F5344CB8AC3E}">
        <p14:creationId xmlns:p14="http://schemas.microsoft.com/office/powerpoint/2010/main" val="37488792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Section 3- Data Visualization-contd.</a:t>
            </a:r>
          </a:p>
        </p:txBody>
      </p:sp>
      <p:sp>
        <p:nvSpPr>
          <p:cNvPr id="9" name="Rectangle 8">
            <a:extLst>
              <a:ext uri="{FF2B5EF4-FFF2-40B4-BE49-F238E27FC236}">
                <a16:creationId xmlns:a16="http://schemas.microsoft.com/office/drawing/2014/main" id="{9141CA78-A2E6-F548-8165-02C95497AEFE}"/>
              </a:ext>
            </a:extLst>
          </p:cNvPr>
          <p:cNvSpPr/>
          <p:nvPr/>
        </p:nvSpPr>
        <p:spPr>
          <a:xfrm>
            <a:off x="293615" y="1354074"/>
            <a:ext cx="11787549" cy="584775"/>
          </a:xfrm>
          <a:prstGeom prst="rect">
            <a:avLst/>
          </a:prstGeom>
        </p:spPr>
        <p:txBody>
          <a:bodyPr wrap="square">
            <a:spAutoFit/>
          </a:bodyPr>
          <a:lstStyle/>
          <a:p>
            <a:r>
              <a:rPr lang="en-US" sz="3200" dirty="0">
                <a:solidFill>
                  <a:schemeClr val="bg1"/>
                </a:solidFill>
              </a:rPr>
              <a:t>Results- Boxplots</a:t>
            </a:r>
          </a:p>
        </p:txBody>
      </p:sp>
      <p:pic>
        <p:nvPicPr>
          <p:cNvPr id="4" name="Picture 3">
            <a:extLst>
              <a:ext uri="{FF2B5EF4-FFF2-40B4-BE49-F238E27FC236}">
                <a16:creationId xmlns:a16="http://schemas.microsoft.com/office/drawing/2014/main" id="{4A724CA9-8C9C-FC41-A6CE-458DD6A8C2A5}"/>
              </a:ext>
            </a:extLst>
          </p:cNvPr>
          <p:cNvPicPr>
            <a:picLocks noChangeAspect="1"/>
          </p:cNvPicPr>
          <p:nvPr/>
        </p:nvPicPr>
        <p:blipFill>
          <a:blip r:embed="rId3"/>
          <a:stretch>
            <a:fillRect/>
          </a:stretch>
        </p:blipFill>
        <p:spPr>
          <a:xfrm>
            <a:off x="6197193" y="1204686"/>
            <a:ext cx="4427771" cy="5653314"/>
          </a:xfrm>
          <a:prstGeom prst="rect">
            <a:avLst/>
          </a:prstGeom>
        </p:spPr>
      </p:pic>
      <p:sp>
        <p:nvSpPr>
          <p:cNvPr id="6" name="Rectangle 5">
            <a:extLst>
              <a:ext uri="{FF2B5EF4-FFF2-40B4-BE49-F238E27FC236}">
                <a16:creationId xmlns:a16="http://schemas.microsoft.com/office/drawing/2014/main" id="{2C2BCFFA-3CF5-F345-A9D7-5035321F33AE}"/>
              </a:ext>
            </a:extLst>
          </p:cNvPr>
          <p:cNvSpPr/>
          <p:nvPr/>
        </p:nvSpPr>
        <p:spPr>
          <a:xfrm>
            <a:off x="251149" y="4405477"/>
            <a:ext cx="6013185" cy="369332"/>
          </a:xfrm>
          <a:prstGeom prst="rect">
            <a:avLst/>
          </a:prstGeom>
        </p:spPr>
        <p:txBody>
          <a:bodyPr wrap="none">
            <a:spAutoFit/>
          </a:bodyPr>
          <a:lstStyle/>
          <a:p>
            <a:r>
              <a:rPr lang="en-US" b="1" dirty="0">
                <a:solidFill>
                  <a:schemeClr val="bg1"/>
                </a:solidFill>
                <a:latin typeface="Times New Roman" panose="02020603050405020304" pitchFamily="18" charset="0"/>
                <a:ea typeface="Times New Roman" panose="02020603050405020304" pitchFamily="18" charset="0"/>
              </a:rPr>
              <a:t>coolest county (Pulaski) and the hottest county (Fountain)</a:t>
            </a:r>
            <a:r>
              <a:rPr lang="en-US" b="1" dirty="0">
                <a:latin typeface="Times New Roman" panose="02020603050405020304" pitchFamily="18" charset="0"/>
                <a:ea typeface="Times New Roman" panose="02020603050405020304" pitchFamily="18" charset="0"/>
              </a:rPr>
              <a:t>)</a:t>
            </a:r>
            <a:r>
              <a:rPr lang="en-US" dirty="0"/>
              <a:t> </a:t>
            </a:r>
          </a:p>
        </p:txBody>
      </p:sp>
    </p:spTree>
    <p:extLst>
      <p:ext uri="{BB962C8B-B14F-4D97-AF65-F5344CB8AC3E}">
        <p14:creationId xmlns:p14="http://schemas.microsoft.com/office/powerpoint/2010/main" val="33052079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Summary</a:t>
            </a:r>
          </a:p>
        </p:txBody>
      </p:sp>
      <p:sp>
        <p:nvSpPr>
          <p:cNvPr id="3" name="Rectangle 2">
            <a:extLst>
              <a:ext uri="{FF2B5EF4-FFF2-40B4-BE49-F238E27FC236}">
                <a16:creationId xmlns:a16="http://schemas.microsoft.com/office/drawing/2014/main" id="{596F36BB-A657-9543-BE71-9BDFCF06B9DC}"/>
              </a:ext>
            </a:extLst>
          </p:cNvPr>
          <p:cNvSpPr/>
          <p:nvPr/>
        </p:nvSpPr>
        <p:spPr>
          <a:xfrm>
            <a:off x="0" y="1354535"/>
            <a:ext cx="11930743" cy="5170646"/>
          </a:xfrm>
          <a:prstGeom prst="rect">
            <a:avLst/>
          </a:prstGeom>
        </p:spPr>
        <p:txBody>
          <a:bodyPr wrap="square">
            <a:spAutoFit/>
          </a:bodyPr>
          <a:lstStyle/>
          <a:p>
            <a:pPr marL="457200" indent="-457200">
              <a:spcBef>
                <a:spcPts val="580"/>
              </a:spcBef>
              <a:buFont typeface="Arial" panose="020B0604020202020204" pitchFamily="34" charset="0"/>
              <a:buChar char="•"/>
            </a:pPr>
            <a:r>
              <a:rPr lang="en-US" sz="3200" dirty="0">
                <a:solidFill>
                  <a:schemeClr val="bg1"/>
                </a:solidFill>
                <a:latin typeface="+mj-lt"/>
                <a:ea typeface="Times New Roman" panose="02020603050405020304" pitchFamily="18" charset="0"/>
              </a:rPr>
              <a:t>The</a:t>
            </a:r>
            <a:r>
              <a:rPr lang="en-US" sz="3200" spc="-50"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lesson</a:t>
            </a:r>
            <a:r>
              <a:rPr lang="en-US" sz="3200" spc="-55"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demonstrates</a:t>
            </a:r>
            <a:r>
              <a:rPr lang="en-US" sz="3200" spc="-45" dirty="0">
                <a:solidFill>
                  <a:schemeClr val="bg1"/>
                </a:solidFill>
                <a:latin typeface="+mj-lt"/>
                <a:ea typeface="Times New Roman" panose="02020603050405020304" pitchFamily="18" charset="0"/>
              </a:rPr>
              <a:t> as to </a:t>
            </a:r>
            <a:r>
              <a:rPr lang="en-US" sz="3200" dirty="0">
                <a:solidFill>
                  <a:schemeClr val="bg1"/>
                </a:solidFill>
                <a:latin typeface="+mj-lt"/>
                <a:ea typeface="Times New Roman" panose="02020603050405020304" pitchFamily="18" charset="0"/>
              </a:rPr>
              <a:t>how</a:t>
            </a:r>
            <a:r>
              <a:rPr lang="en-US" sz="3200" spc="-55"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students</a:t>
            </a:r>
            <a:r>
              <a:rPr lang="en-US" sz="3200" spc="-45" dirty="0">
                <a:solidFill>
                  <a:schemeClr val="bg1"/>
                </a:solidFill>
                <a:latin typeface="+mj-lt"/>
                <a:ea typeface="Times New Roman" panose="02020603050405020304" pitchFamily="18" charset="0"/>
              </a:rPr>
              <a:t> with a few lines of code </a:t>
            </a:r>
            <a:r>
              <a:rPr lang="en-US" sz="3200" dirty="0">
                <a:solidFill>
                  <a:schemeClr val="bg1"/>
                </a:solidFill>
                <a:latin typeface="+mj-lt"/>
                <a:ea typeface="Times New Roman" panose="02020603050405020304" pitchFamily="18" charset="0"/>
              </a:rPr>
              <a:t>could</a:t>
            </a:r>
            <a:r>
              <a:rPr lang="en-US" sz="3200" spc="-55"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be</a:t>
            </a:r>
            <a:r>
              <a:rPr lang="en-US" sz="3200" spc="-60"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engaged</a:t>
            </a:r>
            <a:r>
              <a:rPr lang="en-US" sz="3200" spc="-45"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in</a:t>
            </a:r>
            <a:r>
              <a:rPr lang="en-US" sz="3200" spc="-55" dirty="0">
                <a:solidFill>
                  <a:schemeClr val="bg1"/>
                </a:solidFill>
                <a:latin typeface="+mj-lt"/>
                <a:ea typeface="Times New Roman" panose="02020603050405020304" pitchFamily="18" charset="0"/>
              </a:rPr>
              <a:t> solving </a:t>
            </a:r>
            <a:r>
              <a:rPr lang="en-US" sz="3200" dirty="0">
                <a:solidFill>
                  <a:schemeClr val="bg1"/>
                </a:solidFill>
                <a:latin typeface="+mj-lt"/>
                <a:ea typeface="Times New Roman" panose="02020603050405020304" pitchFamily="18" charset="0"/>
              </a:rPr>
              <a:t>real-world</a:t>
            </a:r>
            <a:r>
              <a:rPr lang="en-US" sz="3200" spc="-50"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problems by invoking</a:t>
            </a:r>
            <a:r>
              <a:rPr lang="en-US" sz="3200" spc="-50"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data</a:t>
            </a:r>
            <a:r>
              <a:rPr lang="en-US" sz="3200" spc="-50"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analysis</a:t>
            </a:r>
            <a:r>
              <a:rPr lang="en-US" sz="3200" spc="-55"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libraries.</a:t>
            </a:r>
            <a:r>
              <a:rPr lang="en-US" sz="3200" spc="-10" dirty="0">
                <a:solidFill>
                  <a:schemeClr val="bg1"/>
                </a:solidFill>
                <a:latin typeface="+mj-lt"/>
                <a:ea typeface="Times New Roman" panose="02020603050405020304" pitchFamily="18" charset="0"/>
              </a:rPr>
              <a:t> </a:t>
            </a:r>
          </a:p>
          <a:p>
            <a:pPr marL="457200" indent="-457200">
              <a:spcBef>
                <a:spcPts val="580"/>
              </a:spcBef>
              <a:buFont typeface="Arial" panose="020B0604020202020204" pitchFamily="34" charset="0"/>
              <a:buChar char="•"/>
            </a:pPr>
            <a:r>
              <a:rPr lang="en-US" sz="3200" dirty="0">
                <a:solidFill>
                  <a:schemeClr val="bg1"/>
                </a:solidFill>
                <a:latin typeface="+mj-lt"/>
                <a:ea typeface="Times New Roman" panose="02020603050405020304" pitchFamily="18" charset="0"/>
              </a:rPr>
              <a:t>Instructors</a:t>
            </a:r>
            <a:r>
              <a:rPr lang="en-US" sz="3200" spc="-10"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interested</a:t>
            </a:r>
            <a:r>
              <a:rPr lang="en-US" sz="3200" spc="-5"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in</a:t>
            </a:r>
            <a:r>
              <a:rPr lang="en-US" sz="3200" spc="-5"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implementing</a:t>
            </a:r>
            <a:r>
              <a:rPr lang="en-US" sz="3200" spc="-10"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this</a:t>
            </a:r>
            <a:r>
              <a:rPr lang="en-US" sz="3200" spc="-10"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lesson</a:t>
            </a:r>
            <a:r>
              <a:rPr lang="en-US" sz="3200" spc="-5"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may</a:t>
            </a:r>
            <a:r>
              <a:rPr lang="en-US" sz="3200" spc="-10"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consider</a:t>
            </a:r>
            <a:r>
              <a:rPr lang="en-US" sz="3200" spc="-10"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localizing it by obtaining local weather data or adapt the same approach for analyzing long-term air or water quality data. </a:t>
            </a:r>
          </a:p>
          <a:p>
            <a:pPr marL="457200" indent="-457200">
              <a:spcBef>
                <a:spcPts val="580"/>
              </a:spcBef>
              <a:buFont typeface="Arial" panose="020B0604020202020204" pitchFamily="34" charset="0"/>
              <a:buChar char="•"/>
            </a:pPr>
            <a:r>
              <a:rPr lang="en-US" sz="3200" dirty="0">
                <a:solidFill>
                  <a:schemeClr val="bg1"/>
                </a:solidFill>
                <a:latin typeface="+mj-lt"/>
                <a:ea typeface="Times New Roman" panose="02020603050405020304" pitchFamily="18" charset="0"/>
              </a:rPr>
              <a:t>The case study exemplifies as to how use of </a:t>
            </a:r>
            <a:r>
              <a:rPr lang="en-US" sz="3200" dirty="0" err="1">
                <a:solidFill>
                  <a:schemeClr val="bg1"/>
                </a:solidFill>
                <a:latin typeface="+mj-lt"/>
                <a:ea typeface="Times New Roman" panose="02020603050405020304" pitchFamily="18" charset="0"/>
              </a:rPr>
              <a:t>Jupyter</a:t>
            </a:r>
            <a:r>
              <a:rPr lang="en-US" sz="3200" dirty="0">
                <a:solidFill>
                  <a:schemeClr val="bg1"/>
                </a:solidFill>
                <a:latin typeface="+mj-lt"/>
                <a:ea typeface="Times New Roman" panose="02020603050405020304" pitchFamily="18" charset="0"/>
              </a:rPr>
              <a:t> notebook within ArcGIS Pro’s project could be used for imparting </a:t>
            </a:r>
            <a:r>
              <a:rPr lang="en-US" sz="3200" dirty="0">
                <a:solidFill>
                  <a:schemeClr val="bg1"/>
                </a:solidFill>
                <a:latin typeface="+mj-lt"/>
                <a:ea typeface="Calibri" panose="020F0502020204030204" pitchFamily="34" charset="0"/>
              </a:rPr>
              <a:t>training on data wrangling and data analysis to </a:t>
            </a:r>
            <a:r>
              <a:rPr lang="en-US" sz="3200" dirty="0" err="1">
                <a:solidFill>
                  <a:schemeClr val="bg1"/>
                </a:solidFill>
                <a:latin typeface="+mj-lt"/>
                <a:ea typeface="Calibri" panose="020F0502020204030204" pitchFamily="34" charset="0"/>
              </a:rPr>
              <a:t>agriscience</a:t>
            </a:r>
            <a:r>
              <a:rPr lang="en-US" sz="3200" dirty="0">
                <a:solidFill>
                  <a:schemeClr val="bg1"/>
                </a:solidFill>
                <a:latin typeface="+mj-lt"/>
                <a:ea typeface="Calibri" panose="020F0502020204030204" pitchFamily="34" charset="0"/>
              </a:rPr>
              <a:t> students.</a:t>
            </a:r>
            <a:endParaRPr lang="en-US" sz="3200" dirty="0">
              <a:solidFill>
                <a:schemeClr val="bg1"/>
              </a:solidFill>
              <a:latin typeface="+mj-lt"/>
              <a:ea typeface="Times New Roman" panose="02020603050405020304" pitchFamily="18" charset="0"/>
            </a:endParaRPr>
          </a:p>
        </p:txBody>
      </p:sp>
    </p:spTree>
    <p:extLst>
      <p:ext uri="{BB962C8B-B14F-4D97-AF65-F5344CB8AC3E}">
        <p14:creationId xmlns:p14="http://schemas.microsoft.com/office/powerpoint/2010/main" val="5843456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9047018" cy="584775"/>
          </a:xfrm>
          <a:prstGeom prst="rect">
            <a:avLst/>
          </a:prstGeom>
          <a:noFill/>
        </p:spPr>
        <p:txBody>
          <a:bodyPr wrap="square" rtlCol="0">
            <a:spAutoFit/>
          </a:bodyPr>
          <a:lstStyle/>
          <a:p>
            <a:r>
              <a:rPr lang="en-US" sz="3200" b="1" dirty="0">
                <a:solidFill>
                  <a:schemeClr val="bg1"/>
                </a:solidFill>
              </a:rPr>
              <a:t>Acknowledgments</a:t>
            </a:r>
          </a:p>
        </p:txBody>
      </p:sp>
      <p:sp>
        <p:nvSpPr>
          <p:cNvPr id="3" name="Rectangle 2">
            <a:extLst>
              <a:ext uri="{FF2B5EF4-FFF2-40B4-BE49-F238E27FC236}">
                <a16:creationId xmlns:a16="http://schemas.microsoft.com/office/drawing/2014/main" id="{596F36BB-A657-9543-BE71-9BDFCF06B9DC}"/>
              </a:ext>
            </a:extLst>
          </p:cNvPr>
          <p:cNvSpPr/>
          <p:nvPr/>
        </p:nvSpPr>
        <p:spPr>
          <a:xfrm>
            <a:off x="116115" y="1731907"/>
            <a:ext cx="11930743" cy="4031873"/>
          </a:xfrm>
          <a:prstGeom prst="rect">
            <a:avLst/>
          </a:prstGeom>
        </p:spPr>
        <p:txBody>
          <a:bodyPr wrap="square">
            <a:spAutoFit/>
          </a:bodyPr>
          <a:lstStyle/>
          <a:p>
            <a:pPr marL="457200" indent="-457200">
              <a:buFont typeface="Arial" panose="020B0604020202020204" pitchFamily="34" charset="0"/>
              <a:buChar char="•"/>
            </a:pPr>
            <a:r>
              <a:rPr lang="en-US" sz="3200" dirty="0">
                <a:solidFill>
                  <a:schemeClr val="bg1"/>
                </a:solidFill>
              </a:rPr>
              <a:t>This work is supported by the USDA-NIFA Project# 17000716</a:t>
            </a:r>
            <a:r>
              <a:rPr lang="en-US" sz="3200" b="1" dirty="0">
                <a:solidFill>
                  <a:schemeClr val="bg1"/>
                </a:solidFill>
              </a:rPr>
              <a:t>. </a:t>
            </a:r>
            <a:r>
              <a:rPr lang="en-US" sz="3200" dirty="0">
                <a:solidFill>
                  <a:schemeClr val="bg1"/>
                </a:solidFill>
              </a:rPr>
              <a:t>Weather data provided by WHIN is gratefully acknowledged.</a:t>
            </a:r>
          </a:p>
          <a:p>
            <a:pPr marL="457200" indent="-457200">
              <a:buFont typeface="Arial" panose="020B0604020202020204" pitchFamily="34" charset="0"/>
              <a:buChar char="•"/>
            </a:pPr>
            <a:r>
              <a:rPr lang="en-US" sz="3200" dirty="0">
                <a:solidFill>
                  <a:schemeClr val="bg1"/>
                </a:solidFill>
              </a:rPr>
              <a:t>The authors would also like to thank Mr. Ben Hancock, Staff Programmer, Agricultural and Biological Engineering (ABE) at Purdue for his help with Python instruction material, and </a:t>
            </a:r>
          </a:p>
          <a:p>
            <a:pPr marL="457200" indent="-457200">
              <a:buFont typeface="Arial" panose="020B0604020202020204" pitchFamily="34" charset="0"/>
              <a:buChar char="•"/>
            </a:pPr>
            <a:r>
              <a:rPr lang="en-US" sz="3200" dirty="0">
                <a:solidFill>
                  <a:schemeClr val="bg1"/>
                </a:solidFill>
              </a:rPr>
              <a:t>Dr. Dennis Buckmaster for inviting to participate in a special 2021 ASABE session on “</a:t>
            </a:r>
            <a:r>
              <a:rPr lang="en-US" sz="3200" i="1" dirty="0">
                <a:solidFill>
                  <a:schemeClr val="bg1"/>
                </a:solidFill>
              </a:rPr>
              <a:t>Instructional Case Studies with Data Sets for YOUR Instruction”.</a:t>
            </a:r>
            <a:endParaRPr lang="en-US" sz="3200" dirty="0">
              <a:solidFill>
                <a:schemeClr val="bg1"/>
              </a:solidFill>
            </a:endParaRPr>
          </a:p>
        </p:txBody>
      </p:sp>
    </p:spTree>
    <p:extLst>
      <p:ext uri="{BB962C8B-B14F-4D97-AF65-F5344CB8AC3E}">
        <p14:creationId xmlns:p14="http://schemas.microsoft.com/office/powerpoint/2010/main" val="4471092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17" name="TextBox 16">
            <a:extLst>
              <a:ext uri="{FF2B5EF4-FFF2-40B4-BE49-F238E27FC236}">
                <a16:creationId xmlns:a16="http://schemas.microsoft.com/office/drawing/2014/main" id="{BC6CA8A8-8222-294F-8456-B0C8034113C8}"/>
              </a:ext>
            </a:extLst>
          </p:cNvPr>
          <p:cNvSpPr txBox="1"/>
          <p:nvPr/>
        </p:nvSpPr>
        <p:spPr>
          <a:xfrm>
            <a:off x="317776" y="4908393"/>
            <a:ext cx="985100" cy="369332"/>
          </a:xfrm>
          <a:prstGeom prst="rect">
            <a:avLst/>
          </a:prstGeom>
          <a:noFill/>
        </p:spPr>
        <p:txBody>
          <a:bodyPr wrap="square" rtlCol="0">
            <a:spAutoFit/>
          </a:bodyPr>
          <a:lstStyle/>
          <a:p>
            <a:r>
              <a:rPr lang="en-US" dirty="0"/>
              <a:t>Podcast</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39" name="TextBox 38">
            <a:extLst>
              <a:ext uri="{FF2B5EF4-FFF2-40B4-BE49-F238E27FC236}">
                <a16:creationId xmlns:a16="http://schemas.microsoft.com/office/drawing/2014/main" id="{30252106-992F-DB46-91D8-879246EF86F1}"/>
              </a:ext>
            </a:extLst>
          </p:cNvPr>
          <p:cNvSpPr txBox="1"/>
          <p:nvPr/>
        </p:nvSpPr>
        <p:spPr>
          <a:xfrm>
            <a:off x="3279643" y="6488668"/>
            <a:ext cx="2931951" cy="307777"/>
          </a:xfrm>
          <a:prstGeom prst="rect">
            <a:avLst/>
          </a:prstGeom>
          <a:noFill/>
        </p:spPr>
        <p:txBody>
          <a:bodyPr wrap="square" rtlCol="0">
            <a:spAutoFit/>
          </a:bodyPr>
          <a:lstStyle/>
          <a:p>
            <a:r>
              <a:rPr lang="en-US" sz="1400" dirty="0"/>
              <a:t>Image Source: Google Cloud Platform</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7823200" cy="769441"/>
          </a:xfrm>
          <a:prstGeom prst="rect">
            <a:avLst/>
          </a:prstGeom>
          <a:noFill/>
        </p:spPr>
        <p:txBody>
          <a:bodyPr wrap="square" rtlCol="0">
            <a:spAutoFit/>
          </a:bodyPr>
          <a:lstStyle/>
          <a:p>
            <a:r>
              <a:rPr lang="en-US" sz="4400" b="1" dirty="0">
                <a:solidFill>
                  <a:schemeClr val="bg1"/>
                </a:solidFill>
              </a:rPr>
              <a:t>RELATED OPPORTUNITY</a:t>
            </a:r>
          </a:p>
        </p:txBody>
      </p:sp>
      <p:sp>
        <p:nvSpPr>
          <p:cNvPr id="3" name="TextBox 2">
            <a:extLst>
              <a:ext uri="{FF2B5EF4-FFF2-40B4-BE49-F238E27FC236}">
                <a16:creationId xmlns:a16="http://schemas.microsoft.com/office/drawing/2014/main" id="{B2E094D5-E788-7740-8573-D8CB2BB87601}"/>
              </a:ext>
            </a:extLst>
          </p:cNvPr>
          <p:cNvSpPr txBox="1"/>
          <p:nvPr/>
        </p:nvSpPr>
        <p:spPr>
          <a:xfrm>
            <a:off x="1556466" y="4276183"/>
            <a:ext cx="9899263" cy="523220"/>
          </a:xfrm>
          <a:prstGeom prst="rect">
            <a:avLst/>
          </a:prstGeom>
          <a:noFill/>
        </p:spPr>
        <p:txBody>
          <a:bodyPr wrap="square" rtlCol="0">
            <a:spAutoFit/>
          </a:bodyPr>
          <a:lstStyle/>
          <a:p>
            <a:r>
              <a:rPr lang="en-US" sz="2800" dirty="0">
                <a:solidFill>
                  <a:schemeClr val="bg1"/>
                </a:solidFill>
                <a:hlinkClick r:id="rId3"/>
              </a:rPr>
              <a:t>https://dad.saraswat.rcac.purdue.edu/index.php/nnf-program/</a:t>
            </a:r>
            <a:r>
              <a:rPr lang="en-US" sz="2800" dirty="0">
                <a:solidFill>
                  <a:schemeClr val="bg1"/>
                </a:solidFill>
              </a:rPr>
              <a:t> </a:t>
            </a:r>
          </a:p>
        </p:txBody>
      </p:sp>
      <p:pic>
        <p:nvPicPr>
          <p:cNvPr id="6" name="Picture 5">
            <a:extLst>
              <a:ext uri="{FF2B5EF4-FFF2-40B4-BE49-F238E27FC236}">
                <a16:creationId xmlns:a16="http://schemas.microsoft.com/office/drawing/2014/main" id="{11B081A6-C190-2F47-8A67-5AF687676593}"/>
              </a:ext>
            </a:extLst>
          </p:cNvPr>
          <p:cNvPicPr>
            <a:picLocks noChangeAspect="1"/>
          </p:cNvPicPr>
          <p:nvPr/>
        </p:nvPicPr>
        <p:blipFill>
          <a:blip r:embed="rId4"/>
          <a:stretch>
            <a:fillRect/>
          </a:stretch>
        </p:blipFill>
        <p:spPr>
          <a:xfrm>
            <a:off x="2501159" y="1066188"/>
            <a:ext cx="7739978" cy="2532886"/>
          </a:xfrm>
          <a:prstGeom prst="rect">
            <a:avLst/>
          </a:prstGeom>
        </p:spPr>
      </p:pic>
      <p:sp>
        <p:nvSpPr>
          <p:cNvPr id="7" name="TextBox 6">
            <a:extLst>
              <a:ext uri="{FF2B5EF4-FFF2-40B4-BE49-F238E27FC236}">
                <a16:creationId xmlns:a16="http://schemas.microsoft.com/office/drawing/2014/main" id="{AF2EB699-2105-9540-8434-B13D0836B358}"/>
              </a:ext>
            </a:extLst>
          </p:cNvPr>
          <p:cNvSpPr txBox="1"/>
          <p:nvPr/>
        </p:nvSpPr>
        <p:spPr>
          <a:xfrm>
            <a:off x="579991" y="3599074"/>
            <a:ext cx="11582313" cy="1200329"/>
          </a:xfrm>
          <a:prstGeom prst="rect">
            <a:avLst/>
          </a:prstGeom>
          <a:noFill/>
        </p:spPr>
        <p:txBody>
          <a:bodyPr wrap="square" rtlCol="0">
            <a:spAutoFit/>
          </a:bodyPr>
          <a:lstStyle/>
          <a:p>
            <a:r>
              <a:rPr lang="en-US" sz="2400" dirty="0">
                <a:solidFill>
                  <a:schemeClr val="bg1"/>
                </a:solidFill>
              </a:rPr>
              <a:t>MS DEGREE IN DATA SCIENCE AND ENGINEERING  CONCENTRATION (ABE)</a:t>
            </a:r>
          </a:p>
          <a:p>
            <a:pPr algn="ctr"/>
            <a:r>
              <a:rPr lang="en-US" sz="2400" dirty="0">
                <a:solidFill>
                  <a:schemeClr val="bg1"/>
                </a:solidFill>
              </a:rPr>
              <a:t>Funded by USDA NIFA Award# 2021-38420-34063</a:t>
            </a:r>
          </a:p>
          <a:p>
            <a:endParaRPr lang="en-US" sz="2400" dirty="0">
              <a:solidFill>
                <a:schemeClr val="bg1"/>
              </a:solidFill>
            </a:endParaRPr>
          </a:p>
        </p:txBody>
      </p:sp>
      <p:sp>
        <p:nvSpPr>
          <p:cNvPr id="13" name="Rectangle 12">
            <a:extLst>
              <a:ext uri="{FF2B5EF4-FFF2-40B4-BE49-F238E27FC236}">
                <a16:creationId xmlns:a16="http://schemas.microsoft.com/office/drawing/2014/main" id="{2149DDC3-F013-3B47-809F-020CD5AD1864}"/>
              </a:ext>
            </a:extLst>
          </p:cNvPr>
          <p:cNvSpPr/>
          <p:nvPr/>
        </p:nvSpPr>
        <p:spPr>
          <a:xfrm>
            <a:off x="467894" y="5241638"/>
            <a:ext cx="11460870" cy="1077218"/>
          </a:xfrm>
          <a:prstGeom prst="rect">
            <a:avLst/>
          </a:prstGeom>
        </p:spPr>
        <p:txBody>
          <a:bodyPr wrap="square">
            <a:spAutoFit/>
          </a:bodyPr>
          <a:lstStyle/>
          <a:p>
            <a:pPr marL="342900" indent="-342900">
              <a:buFont typeface="Symbol" pitchFamily="2" charset="2"/>
              <a:buChar char=""/>
            </a:pPr>
            <a:r>
              <a:rPr lang="en-US" sz="3200" b="1" dirty="0">
                <a:solidFill>
                  <a:schemeClr val="bg1"/>
                </a:solidFill>
              </a:rPr>
              <a:t>One position still open for Fall 2021, please apply</a:t>
            </a:r>
          </a:p>
          <a:p>
            <a:pPr marL="342900" indent="-342900">
              <a:buFont typeface="Symbol" pitchFamily="2" charset="2"/>
              <a:buChar char=""/>
            </a:pPr>
            <a:r>
              <a:rPr lang="en-US" sz="3200" b="1" dirty="0">
                <a:solidFill>
                  <a:schemeClr val="bg1"/>
                </a:solidFill>
              </a:rPr>
              <a:t>Two opening each in Fall 2022 and 2023, respectively</a:t>
            </a:r>
          </a:p>
        </p:txBody>
      </p:sp>
    </p:spTree>
    <p:extLst>
      <p:ext uri="{BB962C8B-B14F-4D97-AF65-F5344CB8AC3E}">
        <p14:creationId xmlns:p14="http://schemas.microsoft.com/office/powerpoint/2010/main" val="1785809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4DD2-70BF-4904-A201-059402BCFC26}"/>
              </a:ext>
            </a:extLst>
          </p:cNvPr>
          <p:cNvSpPr>
            <a:spLocks noGrp="1"/>
          </p:cNvSpPr>
          <p:nvPr>
            <p:ph type="title"/>
          </p:nvPr>
        </p:nvSpPr>
        <p:spPr/>
        <p:txBody>
          <a:bodyPr/>
          <a:lstStyle/>
          <a:p>
            <a:r>
              <a:rPr lang="en-US" dirty="0"/>
              <a:t>Thank you</a:t>
            </a:r>
          </a:p>
        </p:txBody>
      </p:sp>
      <p:sp>
        <p:nvSpPr>
          <p:cNvPr id="3" name="Rectangle 2">
            <a:extLst>
              <a:ext uri="{FF2B5EF4-FFF2-40B4-BE49-F238E27FC236}">
                <a16:creationId xmlns:a16="http://schemas.microsoft.com/office/drawing/2014/main" id="{A318285D-D4F2-2C4A-95F0-39C746F4D54F}"/>
              </a:ext>
            </a:extLst>
          </p:cNvPr>
          <p:cNvSpPr/>
          <p:nvPr/>
        </p:nvSpPr>
        <p:spPr>
          <a:xfrm>
            <a:off x="315494" y="3523674"/>
            <a:ext cx="8980906" cy="2062103"/>
          </a:xfrm>
          <a:prstGeom prst="rect">
            <a:avLst/>
          </a:prstGeom>
        </p:spPr>
        <p:txBody>
          <a:bodyPr wrap="square">
            <a:spAutoFit/>
          </a:bodyPr>
          <a:lstStyle/>
          <a:p>
            <a:pPr marL="342900" indent="-342900">
              <a:buFont typeface="Symbol" pitchFamily="2" charset="2"/>
              <a:buChar char=""/>
            </a:pPr>
            <a:r>
              <a:rPr lang="en-US" sz="3200" b="1" dirty="0"/>
              <a:t>Your feedback is welcome </a:t>
            </a:r>
          </a:p>
          <a:p>
            <a:pPr marL="342900" indent="-342900">
              <a:buFont typeface="Symbol" pitchFamily="2" charset="2"/>
              <a:buChar char=""/>
            </a:pPr>
            <a:r>
              <a:rPr lang="en-US" sz="3200" b="1" dirty="0"/>
              <a:t>I will appreciate any guest lecture opportunity to extend this lesson further into the course(s) that you teach</a:t>
            </a:r>
          </a:p>
        </p:txBody>
      </p:sp>
    </p:spTree>
    <p:extLst>
      <p:ext uri="{BB962C8B-B14F-4D97-AF65-F5344CB8AC3E}">
        <p14:creationId xmlns:p14="http://schemas.microsoft.com/office/powerpoint/2010/main" val="1679956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2" descr="Image result for purdue university"/>
          <p:cNvSpPr>
            <a:spLocks noChangeAspect="1" noChangeArrowheads="1"/>
          </p:cNvSpPr>
          <p:nvPr/>
        </p:nvSpPr>
        <p:spPr bwMode="auto">
          <a:xfrm>
            <a:off x="1679575" y="-144463"/>
            <a:ext cx="1245208" cy="124521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TextBox 23">
            <a:extLst>
              <a:ext uri="{FF2B5EF4-FFF2-40B4-BE49-F238E27FC236}">
                <a16:creationId xmlns:a16="http://schemas.microsoft.com/office/drawing/2014/main" id="{4E085125-A80C-6346-9EFF-5512AE7DCC15}"/>
              </a:ext>
            </a:extLst>
          </p:cNvPr>
          <p:cNvSpPr txBox="1"/>
          <p:nvPr/>
        </p:nvSpPr>
        <p:spPr>
          <a:xfrm>
            <a:off x="0" y="1089"/>
            <a:ext cx="8707273" cy="1077218"/>
          </a:xfrm>
          <a:prstGeom prst="rect">
            <a:avLst/>
          </a:prstGeom>
          <a:noFill/>
        </p:spPr>
        <p:txBody>
          <a:bodyPr wrap="square" rtlCol="0">
            <a:spAutoFit/>
          </a:bodyPr>
          <a:lstStyle/>
          <a:p>
            <a:r>
              <a:rPr lang="en-US" sz="3200" b="1" dirty="0">
                <a:solidFill>
                  <a:schemeClr val="bg1"/>
                </a:solidFill>
              </a:rPr>
              <a:t>ASM591/ILS595- Geospatial Programming and Data Science- continue</a:t>
            </a:r>
          </a:p>
        </p:txBody>
      </p:sp>
      <p:sp>
        <p:nvSpPr>
          <p:cNvPr id="2" name="Rectangle 1">
            <a:extLst>
              <a:ext uri="{FF2B5EF4-FFF2-40B4-BE49-F238E27FC236}">
                <a16:creationId xmlns:a16="http://schemas.microsoft.com/office/drawing/2014/main" id="{26C7BEB4-A712-3145-9F22-B49A66F50F04}"/>
              </a:ext>
            </a:extLst>
          </p:cNvPr>
          <p:cNvSpPr/>
          <p:nvPr/>
        </p:nvSpPr>
        <p:spPr>
          <a:xfrm>
            <a:off x="443345" y="1246301"/>
            <a:ext cx="11416146" cy="5509200"/>
          </a:xfrm>
          <a:prstGeom prst="rect">
            <a:avLst/>
          </a:prstGeom>
        </p:spPr>
        <p:txBody>
          <a:bodyPr wrap="square">
            <a:spAutoFit/>
          </a:bodyPr>
          <a:lstStyle/>
          <a:p>
            <a:r>
              <a:rPr lang="en-US" sz="3200" dirty="0">
                <a:solidFill>
                  <a:schemeClr val="bg1"/>
                </a:solidFill>
                <a:latin typeface="+mj-lt"/>
                <a:ea typeface="Times New Roman" panose="02020603050405020304" pitchFamily="18" charset="0"/>
              </a:rPr>
              <a:t>Course aims to:</a:t>
            </a:r>
          </a:p>
          <a:p>
            <a:pPr marL="457200" indent="-457200">
              <a:buFont typeface="Arial" panose="020B0604020202020204" pitchFamily="34" charset="0"/>
              <a:buChar char="•"/>
            </a:pPr>
            <a:r>
              <a:rPr lang="en-US" sz="3200" dirty="0">
                <a:solidFill>
                  <a:schemeClr val="bg1"/>
                </a:solidFill>
                <a:latin typeface="+mj-lt"/>
                <a:ea typeface="Times New Roman" panose="02020603050405020304" pitchFamily="18" charset="0"/>
              </a:rPr>
              <a:t>Provide </a:t>
            </a:r>
            <a:r>
              <a:rPr lang="en-US" sz="3200" spc="-235" dirty="0">
                <a:solidFill>
                  <a:schemeClr val="bg1"/>
                </a:solidFill>
                <a:latin typeface="+mj-lt"/>
                <a:ea typeface="Times New Roman" panose="02020603050405020304" pitchFamily="18" charset="0"/>
              </a:rPr>
              <a:t> </a:t>
            </a:r>
            <a:r>
              <a:rPr lang="en-US" sz="3200" dirty="0">
                <a:solidFill>
                  <a:schemeClr val="bg1"/>
                </a:solidFill>
                <a:latin typeface="+mj-lt"/>
                <a:ea typeface="Times New Roman" panose="02020603050405020304" pitchFamily="18" charset="0"/>
              </a:rPr>
              <a:t>fundamental Python programming concepts followed by an introduction to the Python scripting environment within ArcGIS Pro. </a:t>
            </a:r>
          </a:p>
          <a:p>
            <a:pPr marL="457200" indent="-457200">
              <a:buFont typeface="Arial" panose="020B0604020202020204" pitchFamily="34" charset="0"/>
              <a:buChar char="•"/>
            </a:pPr>
            <a:r>
              <a:rPr lang="en-US" sz="3200" dirty="0">
                <a:solidFill>
                  <a:schemeClr val="bg1"/>
                </a:solidFill>
                <a:latin typeface="+mj-lt"/>
                <a:ea typeface="Times New Roman" panose="02020603050405020304" pitchFamily="18" charset="0"/>
              </a:rPr>
              <a:t>Students use GIS concepts to </a:t>
            </a:r>
          </a:p>
          <a:p>
            <a:r>
              <a:rPr lang="en-US" sz="3200" dirty="0">
                <a:solidFill>
                  <a:schemeClr val="bg1"/>
                </a:solidFill>
                <a:latin typeface="+mj-lt"/>
                <a:ea typeface="Times New Roman" panose="02020603050405020304" pitchFamily="18" charset="0"/>
              </a:rPr>
              <a:t>	- Perform data visualization,</a:t>
            </a:r>
          </a:p>
          <a:p>
            <a:pPr marL="1092200" indent="-233363"/>
            <a:r>
              <a:rPr lang="en-US" sz="3200" dirty="0">
                <a:solidFill>
                  <a:schemeClr val="bg1"/>
                </a:solidFill>
                <a:latin typeface="+mj-lt"/>
                <a:ea typeface="Times New Roman" panose="02020603050405020304" pitchFamily="18" charset="0"/>
              </a:rPr>
              <a:t>- Apply advanced analytical skills using Python libraries for GIS and spatial data science, </a:t>
            </a:r>
          </a:p>
          <a:p>
            <a:r>
              <a:rPr lang="en-US" sz="3200" dirty="0">
                <a:solidFill>
                  <a:schemeClr val="bg1"/>
                </a:solidFill>
                <a:latin typeface="+mj-lt"/>
                <a:ea typeface="Times New Roman" panose="02020603050405020304" pitchFamily="18" charset="0"/>
              </a:rPr>
              <a:t>	- Automate GIS tasks </a:t>
            </a:r>
          </a:p>
          <a:p>
            <a:pPr marL="457200" indent="-457200">
              <a:buFont typeface="Arial" panose="020B0604020202020204" pitchFamily="34" charset="0"/>
              <a:buChar char="•"/>
            </a:pPr>
            <a:r>
              <a:rPr lang="en-US" sz="3200" dirty="0">
                <a:solidFill>
                  <a:schemeClr val="bg1"/>
                </a:solidFill>
                <a:latin typeface="+mj-lt"/>
                <a:ea typeface="Times New Roman" panose="02020603050405020304" pitchFamily="18" charset="0"/>
              </a:rPr>
              <a:t>Learn to use</a:t>
            </a:r>
            <a:r>
              <a:rPr lang="en-US" sz="3200" u="sng" dirty="0">
                <a:solidFill>
                  <a:schemeClr val="bg1"/>
                </a:solidFill>
                <a:latin typeface="+mj-lt"/>
                <a:ea typeface="Times New Roman" panose="02020603050405020304" pitchFamily="18" charset="0"/>
                <a:hlinkClick r:id="rId3">
                  <a:extLst>
                    <a:ext uri="{A12FA001-AC4F-418D-AE19-62706E023703}">
                      <ahyp:hlinkClr xmlns:ahyp="http://schemas.microsoft.com/office/drawing/2018/hyperlinkcolor" val="tx"/>
                    </a:ext>
                  </a:extLst>
                </a:hlinkClick>
              </a:rPr>
              <a:t> version control</a:t>
            </a:r>
            <a:r>
              <a:rPr lang="en-US" sz="3200" dirty="0">
                <a:solidFill>
                  <a:schemeClr val="bg1"/>
                </a:solidFill>
                <a:latin typeface="+mj-lt"/>
                <a:ea typeface="Times New Roman" panose="02020603050405020304" pitchFamily="18" charset="0"/>
              </a:rPr>
              <a:t> with</a:t>
            </a:r>
            <a:r>
              <a:rPr lang="en-US" sz="3200" u="sng" dirty="0">
                <a:solidFill>
                  <a:schemeClr val="bg1"/>
                </a:solidFill>
                <a:latin typeface="+mj-lt"/>
                <a:ea typeface="Times New Roman" panose="02020603050405020304" pitchFamily="18" charset="0"/>
                <a:hlinkClick r:id="rId4">
                  <a:extLst>
                    <a:ext uri="{A12FA001-AC4F-418D-AE19-62706E023703}">
                      <ahyp:hlinkClr xmlns:ahyp="http://schemas.microsoft.com/office/drawing/2018/hyperlinkcolor" val="tx"/>
                    </a:ext>
                  </a:extLst>
                </a:hlinkClick>
              </a:rPr>
              <a:t> Git</a:t>
            </a:r>
            <a:r>
              <a:rPr lang="en-US" sz="3200" dirty="0">
                <a:solidFill>
                  <a:schemeClr val="bg1"/>
                </a:solidFill>
                <a:latin typeface="+mj-lt"/>
                <a:ea typeface="Times New Roman" panose="02020603050405020304" pitchFamily="18" charset="0"/>
              </a:rPr>
              <a:t> , and </a:t>
            </a:r>
          </a:p>
          <a:p>
            <a:pPr marL="457200" indent="-457200">
              <a:buFont typeface="Arial" panose="020B0604020202020204" pitchFamily="34" charset="0"/>
              <a:buChar char="•"/>
            </a:pPr>
            <a:r>
              <a:rPr lang="en-US" sz="3200" dirty="0">
                <a:solidFill>
                  <a:schemeClr val="bg1"/>
                </a:solidFill>
                <a:latin typeface="+mj-lt"/>
                <a:ea typeface="Times New Roman" panose="02020603050405020304" pitchFamily="18" charset="0"/>
              </a:rPr>
              <a:t>Practice basics of sharing code using</a:t>
            </a:r>
            <a:r>
              <a:rPr lang="en-US" sz="3200" u="sng" dirty="0">
                <a:solidFill>
                  <a:schemeClr val="bg1"/>
                </a:solidFill>
                <a:latin typeface="+mj-lt"/>
                <a:ea typeface="Times New Roman" panose="02020603050405020304" pitchFamily="18" charset="0"/>
                <a:hlinkClick r:id="rId5">
                  <a:extLst>
                    <a:ext uri="{A12FA001-AC4F-418D-AE19-62706E023703}">
                      <ahyp:hlinkClr xmlns:ahyp="http://schemas.microsoft.com/office/drawing/2018/hyperlinkcolor" val="tx"/>
                    </a:ext>
                  </a:extLst>
                </a:hlinkClick>
              </a:rPr>
              <a:t> GitHub</a:t>
            </a:r>
            <a:r>
              <a:rPr lang="en-US" sz="3200" dirty="0">
                <a:solidFill>
                  <a:schemeClr val="bg1"/>
                </a:solidFill>
                <a:latin typeface="+mj-lt"/>
                <a:ea typeface="Times New Roman" panose="02020603050405020304" pitchFamily="18" charset="0"/>
              </a:rPr>
              <a:t>.</a:t>
            </a:r>
            <a:r>
              <a:rPr lang="en-US" sz="3200" spc="-40" dirty="0">
                <a:solidFill>
                  <a:schemeClr val="bg1"/>
                </a:solidFill>
                <a:latin typeface="+mj-lt"/>
                <a:ea typeface="Times New Roman" panose="02020603050405020304" pitchFamily="18" charset="0"/>
              </a:rPr>
              <a:t> </a:t>
            </a:r>
            <a:endParaRPr lang="en-US" sz="3200" dirty="0">
              <a:solidFill>
                <a:schemeClr val="bg1"/>
              </a:solidFill>
              <a:latin typeface="+mj-lt"/>
            </a:endParaRPr>
          </a:p>
        </p:txBody>
      </p:sp>
    </p:spTree>
    <p:extLst>
      <p:ext uri="{BB962C8B-B14F-4D97-AF65-F5344CB8AC3E}">
        <p14:creationId xmlns:p14="http://schemas.microsoft.com/office/powerpoint/2010/main" val="3043079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17" name="TextBox 16">
            <a:extLst>
              <a:ext uri="{FF2B5EF4-FFF2-40B4-BE49-F238E27FC236}">
                <a16:creationId xmlns:a16="http://schemas.microsoft.com/office/drawing/2014/main" id="{BC6CA8A8-8222-294F-8456-B0C8034113C8}"/>
              </a:ext>
            </a:extLst>
          </p:cNvPr>
          <p:cNvSpPr txBox="1"/>
          <p:nvPr/>
        </p:nvSpPr>
        <p:spPr>
          <a:xfrm>
            <a:off x="317776" y="4908393"/>
            <a:ext cx="985100" cy="369332"/>
          </a:xfrm>
          <a:prstGeom prst="rect">
            <a:avLst/>
          </a:prstGeom>
          <a:noFill/>
        </p:spPr>
        <p:txBody>
          <a:bodyPr wrap="square" rtlCol="0">
            <a:spAutoFit/>
          </a:bodyPr>
          <a:lstStyle/>
          <a:p>
            <a:r>
              <a:rPr lang="en-US" dirty="0"/>
              <a:t>Podcast</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39" name="TextBox 38">
            <a:extLst>
              <a:ext uri="{FF2B5EF4-FFF2-40B4-BE49-F238E27FC236}">
                <a16:creationId xmlns:a16="http://schemas.microsoft.com/office/drawing/2014/main" id="{30252106-992F-DB46-91D8-879246EF86F1}"/>
              </a:ext>
            </a:extLst>
          </p:cNvPr>
          <p:cNvSpPr txBox="1"/>
          <p:nvPr/>
        </p:nvSpPr>
        <p:spPr>
          <a:xfrm>
            <a:off x="3279643" y="6488668"/>
            <a:ext cx="2931951" cy="307777"/>
          </a:xfrm>
          <a:prstGeom prst="rect">
            <a:avLst/>
          </a:prstGeom>
          <a:noFill/>
        </p:spPr>
        <p:txBody>
          <a:bodyPr wrap="square" rtlCol="0">
            <a:spAutoFit/>
          </a:bodyPr>
          <a:lstStyle/>
          <a:p>
            <a:r>
              <a:rPr lang="en-US" sz="1400" dirty="0"/>
              <a:t>Image Source: Google Cloud Platform</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7823200" cy="584775"/>
          </a:xfrm>
          <a:prstGeom prst="rect">
            <a:avLst/>
          </a:prstGeom>
          <a:noFill/>
        </p:spPr>
        <p:txBody>
          <a:bodyPr wrap="square" rtlCol="0">
            <a:spAutoFit/>
          </a:bodyPr>
          <a:lstStyle/>
          <a:p>
            <a:r>
              <a:rPr lang="en-US" sz="3200" b="1" dirty="0">
                <a:solidFill>
                  <a:schemeClr val="bg1"/>
                </a:solidFill>
              </a:rPr>
              <a:t>Student’s Preparedness</a:t>
            </a:r>
          </a:p>
        </p:txBody>
      </p:sp>
      <p:sp>
        <p:nvSpPr>
          <p:cNvPr id="12" name="Rectangle 11">
            <a:extLst>
              <a:ext uri="{FF2B5EF4-FFF2-40B4-BE49-F238E27FC236}">
                <a16:creationId xmlns:a16="http://schemas.microsoft.com/office/drawing/2014/main" id="{BADF34CB-AC75-984D-A48C-ED4746D4341E}"/>
              </a:ext>
            </a:extLst>
          </p:cNvPr>
          <p:cNvSpPr/>
          <p:nvPr/>
        </p:nvSpPr>
        <p:spPr>
          <a:xfrm>
            <a:off x="0" y="1731438"/>
            <a:ext cx="8636000" cy="4401205"/>
          </a:xfrm>
          <a:prstGeom prst="rect">
            <a:avLst/>
          </a:prstGeom>
        </p:spPr>
        <p:txBody>
          <a:bodyPr wrap="square">
            <a:spAutoFit/>
          </a:bodyPr>
          <a:lstStyle/>
          <a:p>
            <a:pPr marL="342900" indent="-342900">
              <a:buFont typeface="Symbol" pitchFamily="2" charset="2"/>
              <a:buChar char=""/>
            </a:pPr>
            <a:r>
              <a:rPr lang="en-US" sz="2800" dirty="0">
                <a:solidFill>
                  <a:schemeClr val="bg1"/>
                </a:solidFill>
              </a:rPr>
              <a:t>Two weeks of instruction and lab on Introduction to Python and Code Management </a:t>
            </a:r>
          </a:p>
          <a:p>
            <a:pPr marL="342900" lvl="0" indent="-342900">
              <a:buFont typeface="Symbol" pitchFamily="2" charset="2"/>
              <a:buChar char=""/>
            </a:pPr>
            <a:r>
              <a:rPr lang="en-US" sz="2800" dirty="0">
                <a:solidFill>
                  <a:schemeClr val="bg1"/>
                </a:solidFill>
              </a:rPr>
              <a:t>One week of instruction and lab on Data engineering.</a:t>
            </a:r>
          </a:p>
          <a:p>
            <a:pPr marL="342900" lvl="0" indent="-342900">
              <a:buFont typeface="Symbol" pitchFamily="2" charset="2"/>
              <a:buChar char=""/>
            </a:pPr>
            <a:r>
              <a:rPr lang="en-US" sz="2800" dirty="0">
                <a:solidFill>
                  <a:schemeClr val="bg1"/>
                </a:solidFill>
              </a:rPr>
              <a:t>One week of instruction and lab on creating script tools and automating </a:t>
            </a:r>
            <a:r>
              <a:rPr lang="en-US" sz="2800" dirty="0" err="1">
                <a:solidFill>
                  <a:schemeClr val="bg1"/>
                </a:solidFill>
              </a:rPr>
              <a:t>ModelBuilder</a:t>
            </a:r>
            <a:endParaRPr lang="en-US" sz="2800" dirty="0">
              <a:solidFill>
                <a:schemeClr val="bg1"/>
              </a:solidFill>
            </a:endParaRPr>
          </a:p>
          <a:p>
            <a:pPr marL="342900" lvl="0" indent="-342900">
              <a:buFont typeface="Symbol" pitchFamily="2" charset="2"/>
              <a:buChar char=""/>
            </a:pPr>
            <a:r>
              <a:rPr lang="en-US" sz="2800" dirty="0">
                <a:solidFill>
                  <a:schemeClr val="bg1"/>
                </a:solidFill>
              </a:rPr>
              <a:t>One week of instruction and lab on </a:t>
            </a:r>
            <a:r>
              <a:rPr lang="en-US" sz="2800" dirty="0" err="1">
                <a:solidFill>
                  <a:schemeClr val="bg1"/>
                </a:solidFill>
              </a:rPr>
              <a:t>Dataframes</a:t>
            </a:r>
            <a:r>
              <a:rPr lang="en-US" sz="2800" dirty="0">
                <a:solidFill>
                  <a:schemeClr val="bg1"/>
                </a:solidFill>
              </a:rPr>
              <a:t> and workflow</a:t>
            </a:r>
          </a:p>
          <a:p>
            <a:pPr lvl="0"/>
            <a:endParaRPr lang="en-US" sz="2800" dirty="0">
              <a:solidFill>
                <a:schemeClr val="bg1"/>
              </a:solidFill>
              <a:effectLst/>
            </a:endParaRPr>
          </a:p>
          <a:p>
            <a:pPr lvl="0"/>
            <a:endParaRPr lang="en-US" sz="2800" dirty="0">
              <a:solidFill>
                <a:schemeClr val="bg1"/>
              </a:solidFill>
              <a:effectLst/>
            </a:endParaRPr>
          </a:p>
        </p:txBody>
      </p:sp>
      <p:pic>
        <p:nvPicPr>
          <p:cNvPr id="13" name="Picture 12">
            <a:extLst>
              <a:ext uri="{FF2B5EF4-FFF2-40B4-BE49-F238E27FC236}">
                <a16:creationId xmlns:a16="http://schemas.microsoft.com/office/drawing/2014/main" id="{BAEA4726-9372-C14D-89EB-C5E8E0451049}"/>
              </a:ext>
            </a:extLst>
          </p:cNvPr>
          <p:cNvPicPr>
            <a:picLocks noChangeAspect="1"/>
          </p:cNvPicPr>
          <p:nvPr/>
        </p:nvPicPr>
        <p:blipFill>
          <a:blip r:embed="rId3"/>
          <a:stretch>
            <a:fillRect/>
          </a:stretch>
        </p:blipFill>
        <p:spPr>
          <a:xfrm>
            <a:off x="8636000" y="1127114"/>
            <a:ext cx="3395062" cy="5090032"/>
          </a:xfrm>
          <a:prstGeom prst="rect">
            <a:avLst/>
          </a:prstGeom>
        </p:spPr>
      </p:pic>
      <p:sp>
        <p:nvSpPr>
          <p:cNvPr id="15" name="TextBox 14">
            <a:extLst>
              <a:ext uri="{FF2B5EF4-FFF2-40B4-BE49-F238E27FC236}">
                <a16:creationId xmlns:a16="http://schemas.microsoft.com/office/drawing/2014/main" id="{40BAF14E-4EC6-944A-94CF-0B0C52E9ABDD}"/>
              </a:ext>
            </a:extLst>
          </p:cNvPr>
          <p:cNvSpPr txBox="1"/>
          <p:nvPr/>
        </p:nvSpPr>
        <p:spPr>
          <a:xfrm>
            <a:off x="0" y="6647543"/>
            <a:ext cx="6211594" cy="307777"/>
          </a:xfrm>
          <a:prstGeom prst="rect">
            <a:avLst/>
          </a:prstGeom>
          <a:noFill/>
        </p:spPr>
        <p:txBody>
          <a:bodyPr wrap="square" rtlCol="0">
            <a:spAutoFit/>
          </a:bodyPr>
          <a:lstStyle/>
          <a:p>
            <a:r>
              <a:rPr lang="en-US" sz="1400" dirty="0">
                <a:solidFill>
                  <a:schemeClr val="bg1"/>
                </a:solidFill>
              </a:rPr>
              <a:t>Image Source: Teddy Bekele, CTO, Land O’Lakes</a:t>
            </a:r>
          </a:p>
        </p:txBody>
      </p:sp>
    </p:spTree>
    <p:extLst>
      <p:ext uri="{BB962C8B-B14F-4D97-AF65-F5344CB8AC3E}">
        <p14:creationId xmlns:p14="http://schemas.microsoft.com/office/powerpoint/2010/main" val="1322141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17" name="TextBox 16">
            <a:extLst>
              <a:ext uri="{FF2B5EF4-FFF2-40B4-BE49-F238E27FC236}">
                <a16:creationId xmlns:a16="http://schemas.microsoft.com/office/drawing/2014/main" id="{BC6CA8A8-8222-294F-8456-B0C8034113C8}"/>
              </a:ext>
            </a:extLst>
          </p:cNvPr>
          <p:cNvSpPr txBox="1"/>
          <p:nvPr/>
        </p:nvSpPr>
        <p:spPr>
          <a:xfrm>
            <a:off x="317776" y="4908393"/>
            <a:ext cx="985100" cy="369332"/>
          </a:xfrm>
          <a:prstGeom prst="rect">
            <a:avLst/>
          </a:prstGeom>
          <a:noFill/>
        </p:spPr>
        <p:txBody>
          <a:bodyPr wrap="square" rtlCol="0">
            <a:spAutoFit/>
          </a:bodyPr>
          <a:lstStyle/>
          <a:p>
            <a:r>
              <a:rPr lang="en-US" dirty="0"/>
              <a:t>Podcast</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39" name="TextBox 38">
            <a:extLst>
              <a:ext uri="{FF2B5EF4-FFF2-40B4-BE49-F238E27FC236}">
                <a16:creationId xmlns:a16="http://schemas.microsoft.com/office/drawing/2014/main" id="{30252106-992F-DB46-91D8-879246EF86F1}"/>
              </a:ext>
            </a:extLst>
          </p:cNvPr>
          <p:cNvSpPr txBox="1"/>
          <p:nvPr/>
        </p:nvSpPr>
        <p:spPr>
          <a:xfrm>
            <a:off x="3279643" y="6488668"/>
            <a:ext cx="2931951" cy="307777"/>
          </a:xfrm>
          <a:prstGeom prst="rect">
            <a:avLst/>
          </a:prstGeom>
          <a:noFill/>
        </p:spPr>
        <p:txBody>
          <a:bodyPr wrap="square" rtlCol="0">
            <a:spAutoFit/>
          </a:bodyPr>
          <a:lstStyle/>
          <a:p>
            <a:r>
              <a:rPr lang="en-US" sz="1400" dirty="0"/>
              <a:t>Image Source: Google Cloud Platform</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8636000" cy="584775"/>
          </a:xfrm>
          <a:prstGeom prst="rect">
            <a:avLst/>
          </a:prstGeom>
          <a:noFill/>
        </p:spPr>
        <p:txBody>
          <a:bodyPr wrap="square" rtlCol="0">
            <a:spAutoFit/>
          </a:bodyPr>
          <a:lstStyle/>
          <a:p>
            <a:r>
              <a:rPr lang="en-US" sz="3200" b="1" dirty="0">
                <a:solidFill>
                  <a:schemeClr val="bg1"/>
                </a:solidFill>
              </a:rPr>
              <a:t>6</a:t>
            </a:r>
            <a:r>
              <a:rPr lang="en-US" sz="3200" b="1" baseline="30000" dirty="0">
                <a:solidFill>
                  <a:schemeClr val="bg1"/>
                </a:solidFill>
              </a:rPr>
              <a:t>th</a:t>
            </a:r>
            <a:r>
              <a:rPr lang="en-US" sz="3200" b="1" dirty="0">
                <a:solidFill>
                  <a:schemeClr val="bg1"/>
                </a:solidFill>
              </a:rPr>
              <a:t> Week Lesson Organization</a:t>
            </a:r>
          </a:p>
        </p:txBody>
      </p:sp>
      <p:sp>
        <p:nvSpPr>
          <p:cNvPr id="12" name="Rectangle 11">
            <a:extLst>
              <a:ext uri="{FF2B5EF4-FFF2-40B4-BE49-F238E27FC236}">
                <a16:creationId xmlns:a16="http://schemas.microsoft.com/office/drawing/2014/main" id="{BADF34CB-AC75-984D-A48C-ED4746D4341E}"/>
              </a:ext>
            </a:extLst>
          </p:cNvPr>
          <p:cNvSpPr/>
          <p:nvPr/>
        </p:nvSpPr>
        <p:spPr>
          <a:xfrm>
            <a:off x="0" y="1102579"/>
            <a:ext cx="8636000" cy="6247864"/>
          </a:xfrm>
          <a:prstGeom prst="rect">
            <a:avLst/>
          </a:prstGeom>
        </p:spPr>
        <p:txBody>
          <a:bodyPr wrap="square">
            <a:spAutoFit/>
          </a:bodyPr>
          <a:lstStyle/>
          <a:p>
            <a:pPr marL="342900" indent="-342900">
              <a:buFont typeface="Symbol" pitchFamily="2" charset="2"/>
              <a:buChar char=""/>
            </a:pPr>
            <a:r>
              <a:rPr lang="en-US" sz="2800" dirty="0">
                <a:solidFill>
                  <a:schemeClr val="bg1"/>
                </a:solidFill>
              </a:rPr>
              <a:t>Lesson purpose: Fill the missing temperature data in WHIN weather dataset using two interpolation algorithms</a:t>
            </a:r>
            <a:endParaRPr lang="en-US" sz="2800" b="1" dirty="0">
              <a:solidFill>
                <a:schemeClr val="bg1"/>
              </a:solidFill>
            </a:endParaRPr>
          </a:p>
          <a:p>
            <a:pPr marL="342900" lvl="0" indent="-342900">
              <a:buFont typeface="Symbol" pitchFamily="2" charset="2"/>
              <a:buChar char=""/>
            </a:pPr>
            <a:r>
              <a:rPr lang="en-US" sz="2800" dirty="0">
                <a:solidFill>
                  <a:schemeClr val="bg1"/>
                </a:solidFill>
              </a:rPr>
              <a:t> Assigned Reading</a:t>
            </a:r>
          </a:p>
          <a:p>
            <a:pPr marL="409575"/>
            <a:r>
              <a:rPr lang="en-US" sz="2800" dirty="0">
                <a:solidFill>
                  <a:schemeClr val="bg1"/>
                </a:solidFill>
              </a:rPr>
              <a:t>Chapter 10- Working with Raster- Section 10.3-10.8 and 10.12 (ESRI Press Python Scripting for ArcGIS Pro) </a:t>
            </a:r>
          </a:p>
          <a:p>
            <a:pPr marL="342900" lvl="0" indent="-342900">
              <a:buFont typeface="Symbol" pitchFamily="2" charset="2"/>
              <a:buChar char=""/>
            </a:pPr>
            <a:r>
              <a:rPr lang="en-US" sz="2800" dirty="0">
                <a:solidFill>
                  <a:schemeClr val="bg1"/>
                </a:solidFill>
              </a:rPr>
              <a:t> Lecture</a:t>
            </a:r>
          </a:p>
          <a:p>
            <a:pPr marL="571500" indent="-571500">
              <a:buFont typeface="Arial" panose="020B0604020202020204" pitchFamily="34" charset="0"/>
              <a:buChar char="•"/>
            </a:pPr>
            <a:r>
              <a:rPr lang="en-US" sz="2400" dirty="0">
                <a:solidFill>
                  <a:schemeClr val="bg1"/>
                </a:solidFill>
              </a:rPr>
              <a:t>Vector data operation- Single and Multiple layer and different methodologies</a:t>
            </a:r>
          </a:p>
          <a:p>
            <a:pPr marL="571500" indent="-571500">
              <a:buFont typeface="Arial" panose="020B0604020202020204" pitchFamily="34" charset="0"/>
              <a:buChar char="•"/>
            </a:pPr>
            <a:r>
              <a:rPr lang="en-US" sz="2400" dirty="0">
                <a:solidFill>
                  <a:schemeClr val="bg1"/>
                </a:solidFill>
              </a:rPr>
              <a:t>Raster- single and multiple raster geoprocessing techniques, raster scale, raster multiplication, interpolation etc.</a:t>
            </a:r>
          </a:p>
          <a:p>
            <a:pPr lvl="0"/>
            <a:endParaRPr lang="en-US" sz="2800" dirty="0">
              <a:solidFill>
                <a:schemeClr val="bg1"/>
              </a:solidFill>
              <a:effectLst/>
            </a:endParaRPr>
          </a:p>
          <a:p>
            <a:pPr lvl="0"/>
            <a:endParaRPr lang="en-US" sz="2800" dirty="0">
              <a:solidFill>
                <a:schemeClr val="bg1"/>
              </a:solidFill>
              <a:effectLst/>
            </a:endParaRPr>
          </a:p>
        </p:txBody>
      </p:sp>
      <p:pic>
        <p:nvPicPr>
          <p:cNvPr id="13" name="Picture 12">
            <a:extLst>
              <a:ext uri="{FF2B5EF4-FFF2-40B4-BE49-F238E27FC236}">
                <a16:creationId xmlns:a16="http://schemas.microsoft.com/office/drawing/2014/main" id="{BAEA4726-9372-C14D-89EB-C5E8E0451049}"/>
              </a:ext>
            </a:extLst>
          </p:cNvPr>
          <p:cNvPicPr>
            <a:picLocks noChangeAspect="1"/>
          </p:cNvPicPr>
          <p:nvPr/>
        </p:nvPicPr>
        <p:blipFill>
          <a:blip r:embed="rId3"/>
          <a:stretch>
            <a:fillRect/>
          </a:stretch>
        </p:blipFill>
        <p:spPr>
          <a:xfrm>
            <a:off x="8636000" y="1127114"/>
            <a:ext cx="3395062" cy="5090032"/>
          </a:xfrm>
          <a:prstGeom prst="rect">
            <a:avLst/>
          </a:prstGeom>
        </p:spPr>
      </p:pic>
      <p:sp>
        <p:nvSpPr>
          <p:cNvPr id="15" name="TextBox 14">
            <a:extLst>
              <a:ext uri="{FF2B5EF4-FFF2-40B4-BE49-F238E27FC236}">
                <a16:creationId xmlns:a16="http://schemas.microsoft.com/office/drawing/2014/main" id="{40BAF14E-4EC6-944A-94CF-0B0C52E9ABDD}"/>
              </a:ext>
            </a:extLst>
          </p:cNvPr>
          <p:cNvSpPr txBox="1"/>
          <p:nvPr/>
        </p:nvSpPr>
        <p:spPr>
          <a:xfrm>
            <a:off x="0" y="6647543"/>
            <a:ext cx="6211594" cy="307777"/>
          </a:xfrm>
          <a:prstGeom prst="rect">
            <a:avLst/>
          </a:prstGeom>
          <a:noFill/>
        </p:spPr>
        <p:txBody>
          <a:bodyPr wrap="square" rtlCol="0">
            <a:spAutoFit/>
          </a:bodyPr>
          <a:lstStyle/>
          <a:p>
            <a:r>
              <a:rPr lang="en-US" sz="1400" dirty="0">
                <a:solidFill>
                  <a:schemeClr val="bg1"/>
                </a:solidFill>
              </a:rPr>
              <a:t>Image Source: Teddy Bekele, CTO, Land O’Lakes</a:t>
            </a:r>
          </a:p>
        </p:txBody>
      </p:sp>
    </p:spTree>
    <p:extLst>
      <p:ext uri="{BB962C8B-B14F-4D97-AF65-F5344CB8AC3E}">
        <p14:creationId xmlns:p14="http://schemas.microsoft.com/office/powerpoint/2010/main" val="1976046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17" name="TextBox 16">
            <a:extLst>
              <a:ext uri="{FF2B5EF4-FFF2-40B4-BE49-F238E27FC236}">
                <a16:creationId xmlns:a16="http://schemas.microsoft.com/office/drawing/2014/main" id="{BC6CA8A8-8222-294F-8456-B0C8034113C8}"/>
              </a:ext>
            </a:extLst>
          </p:cNvPr>
          <p:cNvSpPr txBox="1"/>
          <p:nvPr/>
        </p:nvSpPr>
        <p:spPr>
          <a:xfrm>
            <a:off x="317776" y="4908393"/>
            <a:ext cx="985100" cy="369332"/>
          </a:xfrm>
          <a:prstGeom prst="rect">
            <a:avLst/>
          </a:prstGeom>
          <a:noFill/>
        </p:spPr>
        <p:txBody>
          <a:bodyPr wrap="square" rtlCol="0">
            <a:spAutoFit/>
          </a:bodyPr>
          <a:lstStyle/>
          <a:p>
            <a:r>
              <a:rPr lang="en-US" dirty="0"/>
              <a:t>Podcast</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39" name="TextBox 38">
            <a:extLst>
              <a:ext uri="{FF2B5EF4-FFF2-40B4-BE49-F238E27FC236}">
                <a16:creationId xmlns:a16="http://schemas.microsoft.com/office/drawing/2014/main" id="{30252106-992F-DB46-91D8-879246EF86F1}"/>
              </a:ext>
            </a:extLst>
          </p:cNvPr>
          <p:cNvSpPr txBox="1"/>
          <p:nvPr/>
        </p:nvSpPr>
        <p:spPr>
          <a:xfrm>
            <a:off x="3279643" y="6488668"/>
            <a:ext cx="2931951" cy="307777"/>
          </a:xfrm>
          <a:prstGeom prst="rect">
            <a:avLst/>
          </a:prstGeom>
          <a:noFill/>
        </p:spPr>
        <p:txBody>
          <a:bodyPr wrap="square" rtlCol="0">
            <a:spAutoFit/>
          </a:bodyPr>
          <a:lstStyle/>
          <a:p>
            <a:r>
              <a:rPr lang="en-US" sz="1400" dirty="0"/>
              <a:t>Image Source: Google Cloud Platform</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7823200" cy="584775"/>
          </a:xfrm>
          <a:prstGeom prst="rect">
            <a:avLst/>
          </a:prstGeom>
          <a:noFill/>
        </p:spPr>
        <p:txBody>
          <a:bodyPr wrap="square" rtlCol="0">
            <a:spAutoFit/>
          </a:bodyPr>
          <a:lstStyle/>
          <a:p>
            <a:r>
              <a:rPr lang="en-US" sz="3200" b="1" dirty="0">
                <a:solidFill>
                  <a:schemeClr val="bg1"/>
                </a:solidFill>
              </a:rPr>
              <a:t>Learning Objectives</a:t>
            </a:r>
          </a:p>
        </p:txBody>
      </p:sp>
      <p:sp>
        <p:nvSpPr>
          <p:cNvPr id="20" name="TextBox 19">
            <a:extLst>
              <a:ext uri="{FF2B5EF4-FFF2-40B4-BE49-F238E27FC236}">
                <a16:creationId xmlns:a16="http://schemas.microsoft.com/office/drawing/2014/main" id="{7A87254E-2D26-3043-B360-595E04C1ECE6}"/>
              </a:ext>
            </a:extLst>
          </p:cNvPr>
          <p:cNvSpPr txBox="1"/>
          <p:nvPr/>
        </p:nvSpPr>
        <p:spPr>
          <a:xfrm>
            <a:off x="0" y="6647543"/>
            <a:ext cx="6211594" cy="307777"/>
          </a:xfrm>
          <a:prstGeom prst="rect">
            <a:avLst/>
          </a:prstGeom>
          <a:noFill/>
        </p:spPr>
        <p:txBody>
          <a:bodyPr wrap="square" rtlCol="0">
            <a:spAutoFit/>
          </a:bodyPr>
          <a:lstStyle/>
          <a:p>
            <a:r>
              <a:rPr lang="en-US" sz="1400" dirty="0">
                <a:solidFill>
                  <a:schemeClr val="bg1"/>
                </a:solidFill>
              </a:rPr>
              <a:t>Image Source: Teddy Bekele, CTO, Land O’Lakes</a:t>
            </a:r>
          </a:p>
        </p:txBody>
      </p:sp>
      <p:pic>
        <p:nvPicPr>
          <p:cNvPr id="24" name="Picture 23">
            <a:extLst>
              <a:ext uri="{FF2B5EF4-FFF2-40B4-BE49-F238E27FC236}">
                <a16:creationId xmlns:a16="http://schemas.microsoft.com/office/drawing/2014/main" id="{AD81204B-BDB4-F24E-8C28-CFAAB955CFA1}"/>
              </a:ext>
            </a:extLst>
          </p:cNvPr>
          <p:cNvPicPr>
            <a:picLocks noChangeAspect="1"/>
          </p:cNvPicPr>
          <p:nvPr/>
        </p:nvPicPr>
        <p:blipFill>
          <a:blip r:embed="rId3"/>
          <a:stretch>
            <a:fillRect/>
          </a:stretch>
        </p:blipFill>
        <p:spPr>
          <a:xfrm>
            <a:off x="8636000" y="1127114"/>
            <a:ext cx="3395062" cy="5090032"/>
          </a:xfrm>
          <a:prstGeom prst="rect">
            <a:avLst/>
          </a:prstGeom>
        </p:spPr>
      </p:pic>
      <p:sp>
        <p:nvSpPr>
          <p:cNvPr id="3" name="Rectangle 2">
            <a:extLst>
              <a:ext uri="{FF2B5EF4-FFF2-40B4-BE49-F238E27FC236}">
                <a16:creationId xmlns:a16="http://schemas.microsoft.com/office/drawing/2014/main" id="{FDC021AC-E71A-7247-8851-25D05C656AC6}"/>
              </a:ext>
            </a:extLst>
          </p:cNvPr>
          <p:cNvSpPr/>
          <p:nvPr/>
        </p:nvSpPr>
        <p:spPr>
          <a:xfrm>
            <a:off x="0" y="1225689"/>
            <a:ext cx="8636000" cy="5262979"/>
          </a:xfrm>
          <a:prstGeom prst="rect">
            <a:avLst/>
          </a:prstGeom>
        </p:spPr>
        <p:txBody>
          <a:bodyPr wrap="square">
            <a:spAutoFit/>
          </a:bodyPr>
          <a:lstStyle/>
          <a:p>
            <a:pPr marL="342900" lvl="0" indent="-342900">
              <a:buFont typeface="Symbol" pitchFamily="2" charset="2"/>
              <a:buChar char=""/>
            </a:pPr>
            <a:r>
              <a:rPr lang="en-US" sz="2800" dirty="0">
                <a:solidFill>
                  <a:schemeClr val="bg1"/>
                </a:solidFill>
              </a:rPr>
              <a:t>Continue becoming familiar working in an ArcGIS Pro project’s </a:t>
            </a:r>
            <a:r>
              <a:rPr lang="en-US" sz="2800" dirty="0" err="1">
                <a:solidFill>
                  <a:schemeClr val="bg1"/>
                </a:solidFill>
              </a:rPr>
              <a:t>Jupyter</a:t>
            </a:r>
            <a:r>
              <a:rPr lang="en-US" sz="2800" dirty="0">
                <a:solidFill>
                  <a:schemeClr val="bg1"/>
                </a:solidFill>
              </a:rPr>
              <a:t> Notebook environment</a:t>
            </a:r>
          </a:p>
          <a:p>
            <a:pPr marL="342900" lvl="0" indent="-342900">
              <a:buFont typeface="Symbol" pitchFamily="2" charset="2"/>
              <a:buChar char=""/>
            </a:pPr>
            <a:r>
              <a:rPr lang="en-US" sz="2800" dirty="0">
                <a:solidFill>
                  <a:schemeClr val="bg1"/>
                </a:solidFill>
              </a:rPr>
              <a:t>Expand on data exploration techniques using pandas by learning how to identify common keys, rename columns, and address missing values</a:t>
            </a:r>
          </a:p>
          <a:p>
            <a:pPr marL="342900" lvl="0" indent="-342900">
              <a:buFont typeface="Symbol" pitchFamily="2" charset="2"/>
              <a:buChar char=""/>
            </a:pPr>
            <a:r>
              <a:rPr lang="en-US" sz="2800" dirty="0">
                <a:solidFill>
                  <a:schemeClr val="bg1"/>
                </a:solidFill>
              </a:rPr>
              <a:t>Use </a:t>
            </a:r>
            <a:r>
              <a:rPr lang="en-US" sz="2800" dirty="0" err="1">
                <a:solidFill>
                  <a:schemeClr val="bg1"/>
                </a:solidFill>
              </a:rPr>
              <a:t>Arcpy</a:t>
            </a:r>
            <a:r>
              <a:rPr lang="en-US" sz="2800" dirty="0">
                <a:solidFill>
                  <a:schemeClr val="bg1"/>
                </a:solidFill>
              </a:rPr>
              <a:t> to create raster products with the IDW and EBK interpolation methods available in spatial analyst toolbox</a:t>
            </a:r>
          </a:p>
          <a:p>
            <a:pPr marL="342900" lvl="0" indent="-342900">
              <a:buFont typeface="Symbol" pitchFamily="2" charset="2"/>
              <a:buChar char=""/>
            </a:pPr>
            <a:r>
              <a:rPr lang="en-US" sz="2800" dirty="0">
                <a:solidFill>
                  <a:schemeClr val="bg1"/>
                </a:solidFill>
              </a:rPr>
              <a:t>Visually analyze the interpolation results against observed values by creating histograms, scatter plots, and box plots using Matplotlib and Seaborn libraries</a:t>
            </a:r>
            <a:endParaRPr lang="en-US" sz="2800" dirty="0">
              <a:solidFill>
                <a:schemeClr val="bg1"/>
              </a:solidFill>
              <a:effectLst/>
            </a:endParaRPr>
          </a:p>
        </p:txBody>
      </p:sp>
    </p:spTree>
    <p:extLst>
      <p:ext uri="{BB962C8B-B14F-4D97-AF65-F5344CB8AC3E}">
        <p14:creationId xmlns:p14="http://schemas.microsoft.com/office/powerpoint/2010/main" val="3063575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7" name="TextBox 16">
            <a:extLst>
              <a:ext uri="{FF2B5EF4-FFF2-40B4-BE49-F238E27FC236}">
                <a16:creationId xmlns:a16="http://schemas.microsoft.com/office/drawing/2014/main" id="{BC6CA8A8-8222-294F-8456-B0C8034113C8}"/>
              </a:ext>
            </a:extLst>
          </p:cNvPr>
          <p:cNvSpPr txBox="1"/>
          <p:nvPr/>
        </p:nvSpPr>
        <p:spPr>
          <a:xfrm>
            <a:off x="317776" y="4908393"/>
            <a:ext cx="985100" cy="369332"/>
          </a:xfrm>
          <a:prstGeom prst="rect">
            <a:avLst/>
          </a:prstGeom>
          <a:noFill/>
        </p:spPr>
        <p:txBody>
          <a:bodyPr wrap="square" rtlCol="0">
            <a:spAutoFit/>
          </a:bodyPr>
          <a:lstStyle/>
          <a:p>
            <a:r>
              <a:rPr lang="en-US" dirty="0"/>
              <a:t>Podcast</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39" name="TextBox 38">
            <a:extLst>
              <a:ext uri="{FF2B5EF4-FFF2-40B4-BE49-F238E27FC236}">
                <a16:creationId xmlns:a16="http://schemas.microsoft.com/office/drawing/2014/main" id="{30252106-992F-DB46-91D8-879246EF86F1}"/>
              </a:ext>
            </a:extLst>
          </p:cNvPr>
          <p:cNvSpPr txBox="1"/>
          <p:nvPr/>
        </p:nvSpPr>
        <p:spPr>
          <a:xfrm>
            <a:off x="3279643" y="6488668"/>
            <a:ext cx="2931951" cy="307777"/>
          </a:xfrm>
          <a:prstGeom prst="rect">
            <a:avLst/>
          </a:prstGeom>
          <a:noFill/>
        </p:spPr>
        <p:txBody>
          <a:bodyPr wrap="square" rtlCol="0">
            <a:spAutoFit/>
          </a:bodyPr>
          <a:lstStyle/>
          <a:p>
            <a:r>
              <a:rPr lang="en-US" sz="1400" dirty="0"/>
              <a:t>Image Source: Google Cloud Platform</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7823200" cy="769441"/>
          </a:xfrm>
          <a:prstGeom prst="rect">
            <a:avLst/>
          </a:prstGeom>
          <a:noFill/>
        </p:spPr>
        <p:txBody>
          <a:bodyPr wrap="square" rtlCol="0">
            <a:spAutoFit/>
          </a:bodyPr>
          <a:lstStyle/>
          <a:p>
            <a:r>
              <a:rPr lang="en-US" sz="4400" b="1" dirty="0">
                <a:solidFill>
                  <a:schemeClr val="bg1"/>
                </a:solidFill>
              </a:rPr>
              <a:t>What’s for Student’s </a:t>
            </a:r>
          </a:p>
        </p:txBody>
      </p:sp>
      <p:sp>
        <p:nvSpPr>
          <p:cNvPr id="15" name="Rectangle 14">
            <a:extLst>
              <a:ext uri="{FF2B5EF4-FFF2-40B4-BE49-F238E27FC236}">
                <a16:creationId xmlns:a16="http://schemas.microsoft.com/office/drawing/2014/main" id="{F301256E-98C2-2E44-9FBA-DBA603A56BFC}"/>
              </a:ext>
            </a:extLst>
          </p:cNvPr>
          <p:cNvSpPr/>
          <p:nvPr/>
        </p:nvSpPr>
        <p:spPr>
          <a:xfrm>
            <a:off x="115594" y="1212552"/>
            <a:ext cx="12076406" cy="1077218"/>
          </a:xfrm>
          <a:prstGeom prst="rect">
            <a:avLst/>
          </a:prstGeom>
        </p:spPr>
        <p:txBody>
          <a:bodyPr wrap="square">
            <a:spAutoFit/>
          </a:bodyPr>
          <a:lstStyle/>
          <a:p>
            <a:pPr marL="342900" indent="-342900">
              <a:buFont typeface="Symbol" pitchFamily="2" charset="2"/>
              <a:buChar char=""/>
            </a:pPr>
            <a:r>
              <a:rPr lang="en-US" sz="3200" dirty="0">
                <a:solidFill>
                  <a:schemeClr val="bg1"/>
                </a:solidFill>
              </a:rPr>
              <a:t>Lesson purpose: Fill the missing temperature data in WHIN weather dataset using two interpolation algorithms</a:t>
            </a:r>
            <a:endParaRPr lang="en-US" sz="3200" b="1" dirty="0">
              <a:solidFill>
                <a:schemeClr val="bg1"/>
              </a:solidFill>
            </a:endParaRPr>
          </a:p>
        </p:txBody>
      </p:sp>
      <p:pic>
        <p:nvPicPr>
          <p:cNvPr id="19" name="Picture 18">
            <a:extLst>
              <a:ext uri="{FF2B5EF4-FFF2-40B4-BE49-F238E27FC236}">
                <a16:creationId xmlns:a16="http://schemas.microsoft.com/office/drawing/2014/main" id="{A1426CC7-82EF-CE4D-9063-7E1A0B801712}"/>
              </a:ext>
            </a:extLst>
          </p:cNvPr>
          <p:cNvPicPr>
            <a:picLocks noChangeAspect="1"/>
          </p:cNvPicPr>
          <p:nvPr/>
        </p:nvPicPr>
        <p:blipFill>
          <a:blip r:embed="rId3"/>
          <a:stretch>
            <a:fillRect/>
          </a:stretch>
        </p:blipFill>
        <p:spPr>
          <a:xfrm>
            <a:off x="5597236" y="2289239"/>
            <a:ext cx="4717763" cy="4199960"/>
          </a:xfrm>
          <a:prstGeom prst="rect">
            <a:avLst/>
          </a:prstGeom>
        </p:spPr>
      </p:pic>
      <p:sp>
        <p:nvSpPr>
          <p:cNvPr id="23" name="Rectangle 22">
            <a:extLst>
              <a:ext uri="{FF2B5EF4-FFF2-40B4-BE49-F238E27FC236}">
                <a16:creationId xmlns:a16="http://schemas.microsoft.com/office/drawing/2014/main" id="{8B09784F-9460-0040-AF8B-0C1EF12D260A}"/>
              </a:ext>
            </a:extLst>
          </p:cNvPr>
          <p:cNvSpPr/>
          <p:nvPr/>
        </p:nvSpPr>
        <p:spPr>
          <a:xfrm>
            <a:off x="115594" y="2989133"/>
            <a:ext cx="5190697" cy="3046988"/>
          </a:xfrm>
          <a:prstGeom prst="rect">
            <a:avLst/>
          </a:prstGeom>
        </p:spPr>
        <p:txBody>
          <a:bodyPr wrap="square">
            <a:spAutoFit/>
          </a:bodyPr>
          <a:lstStyle/>
          <a:p>
            <a:pPr marL="342900" indent="-342900">
              <a:buFont typeface="Symbol" pitchFamily="2" charset="2"/>
              <a:buChar char=""/>
            </a:pPr>
            <a:r>
              <a:rPr lang="en-US" sz="3200" dirty="0">
                <a:solidFill>
                  <a:schemeClr val="bg1"/>
                </a:solidFill>
              </a:rPr>
              <a:t>Wabash Heartland Innovation Network (WHIN) Weather Data Network (WDT)</a:t>
            </a:r>
          </a:p>
          <a:p>
            <a:pPr marL="342900" indent="-342900">
              <a:buFont typeface="Symbol" pitchFamily="2" charset="2"/>
              <a:buChar char=""/>
            </a:pPr>
            <a:r>
              <a:rPr lang="en-US" sz="3200" dirty="0">
                <a:solidFill>
                  <a:schemeClr val="bg1"/>
                </a:solidFill>
              </a:rPr>
              <a:t>Ten counties in North-Central Indiana</a:t>
            </a:r>
          </a:p>
        </p:txBody>
      </p:sp>
      <p:sp>
        <p:nvSpPr>
          <p:cNvPr id="20" name="Rectangle 19">
            <a:extLst>
              <a:ext uri="{FF2B5EF4-FFF2-40B4-BE49-F238E27FC236}">
                <a16:creationId xmlns:a16="http://schemas.microsoft.com/office/drawing/2014/main" id="{CA9EA9C0-3993-074F-AB51-9CCB620C47B8}"/>
              </a:ext>
            </a:extLst>
          </p:cNvPr>
          <p:cNvSpPr/>
          <p:nvPr/>
        </p:nvSpPr>
        <p:spPr>
          <a:xfrm>
            <a:off x="6728112" y="6505117"/>
            <a:ext cx="2698175" cy="369332"/>
          </a:xfrm>
          <a:prstGeom prst="rect">
            <a:avLst/>
          </a:prstGeom>
        </p:spPr>
        <p:txBody>
          <a:bodyPr wrap="none">
            <a:spAutoFit/>
          </a:bodyPr>
          <a:lstStyle/>
          <a:p>
            <a:r>
              <a:rPr lang="en-US" dirty="0">
                <a:solidFill>
                  <a:schemeClr val="bg1"/>
                </a:solidFill>
                <a:hlinkClick r:id="rId4">
                  <a:extLst>
                    <a:ext uri="{A12FA001-AC4F-418D-AE19-62706E023703}">
                      <ahyp:hlinkClr xmlns:ahyp="http://schemas.microsoft.com/office/drawing/2018/hyperlinkcolor" val="tx"/>
                    </a:ext>
                  </a:extLst>
                </a:hlinkClick>
              </a:rPr>
              <a:t>https://whin.org/weather/</a:t>
            </a:r>
            <a:endParaRPr lang="en-US" dirty="0">
              <a:solidFill>
                <a:schemeClr val="bg1"/>
              </a:solidFill>
            </a:endParaRPr>
          </a:p>
        </p:txBody>
      </p:sp>
    </p:spTree>
    <p:extLst>
      <p:ext uri="{BB962C8B-B14F-4D97-AF65-F5344CB8AC3E}">
        <p14:creationId xmlns:p14="http://schemas.microsoft.com/office/powerpoint/2010/main" val="188235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17" name="TextBox 16">
            <a:extLst>
              <a:ext uri="{FF2B5EF4-FFF2-40B4-BE49-F238E27FC236}">
                <a16:creationId xmlns:a16="http://schemas.microsoft.com/office/drawing/2014/main" id="{BC6CA8A8-8222-294F-8456-B0C8034113C8}"/>
              </a:ext>
            </a:extLst>
          </p:cNvPr>
          <p:cNvSpPr txBox="1"/>
          <p:nvPr/>
        </p:nvSpPr>
        <p:spPr>
          <a:xfrm>
            <a:off x="317776" y="4908393"/>
            <a:ext cx="985100" cy="369332"/>
          </a:xfrm>
          <a:prstGeom prst="rect">
            <a:avLst/>
          </a:prstGeom>
          <a:noFill/>
        </p:spPr>
        <p:txBody>
          <a:bodyPr wrap="square" rtlCol="0">
            <a:spAutoFit/>
          </a:bodyPr>
          <a:lstStyle/>
          <a:p>
            <a:r>
              <a:rPr lang="en-US" dirty="0"/>
              <a:t>Podcast</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39" name="TextBox 38">
            <a:extLst>
              <a:ext uri="{FF2B5EF4-FFF2-40B4-BE49-F238E27FC236}">
                <a16:creationId xmlns:a16="http://schemas.microsoft.com/office/drawing/2014/main" id="{30252106-992F-DB46-91D8-879246EF86F1}"/>
              </a:ext>
            </a:extLst>
          </p:cNvPr>
          <p:cNvSpPr txBox="1"/>
          <p:nvPr/>
        </p:nvSpPr>
        <p:spPr>
          <a:xfrm>
            <a:off x="3279643" y="6488668"/>
            <a:ext cx="2931951" cy="307777"/>
          </a:xfrm>
          <a:prstGeom prst="rect">
            <a:avLst/>
          </a:prstGeom>
          <a:noFill/>
        </p:spPr>
        <p:txBody>
          <a:bodyPr wrap="square" rtlCol="0">
            <a:spAutoFit/>
          </a:bodyPr>
          <a:lstStyle/>
          <a:p>
            <a:r>
              <a:rPr lang="en-US" sz="1400" dirty="0"/>
              <a:t>Image Source: Google Cloud Platform</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7823200" cy="584775"/>
          </a:xfrm>
          <a:prstGeom prst="rect">
            <a:avLst/>
          </a:prstGeom>
          <a:noFill/>
        </p:spPr>
        <p:txBody>
          <a:bodyPr wrap="square" rtlCol="0">
            <a:spAutoFit/>
          </a:bodyPr>
          <a:lstStyle/>
          <a:p>
            <a:r>
              <a:rPr lang="en-US" sz="3200" b="1" dirty="0">
                <a:solidFill>
                  <a:schemeClr val="bg1"/>
                </a:solidFill>
              </a:rPr>
              <a:t>Python script organization</a:t>
            </a:r>
          </a:p>
        </p:txBody>
      </p:sp>
      <p:sp>
        <p:nvSpPr>
          <p:cNvPr id="3" name="TextBox 2">
            <a:extLst>
              <a:ext uri="{FF2B5EF4-FFF2-40B4-BE49-F238E27FC236}">
                <a16:creationId xmlns:a16="http://schemas.microsoft.com/office/drawing/2014/main" id="{83384EB0-B995-C44A-8A29-FC1C667B124B}"/>
              </a:ext>
            </a:extLst>
          </p:cNvPr>
          <p:cNvSpPr txBox="1"/>
          <p:nvPr/>
        </p:nvSpPr>
        <p:spPr>
          <a:xfrm>
            <a:off x="689770" y="2093199"/>
            <a:ext cx="9202375" cy="3046988"/>
          </a:xfrm>
          <a:prstGeom prst="rect">
            <a:avLst/>
          </a:prstGeom>
          <a:noFill/>
        </p:spPr>
        <p:txBody>
          <a:bodyPr wrap="square" rtlCol="0">
            <a:spAutoFit/>
          </a:bodyPr>
          <a:lstStyle/>
          <a:p>
            <a:r>
              <a:rPr lang="en-US" sz="3200" b="1" dirty="0">
                <a:solidFill>
                  <a:schemeClr val="bg1"/>
                </a:solidFill>
              </a:rPr>
              <a:t>Four major sections</a:t>
            </a:r>
          </a:p>
          <a:p>
            <a:endParaRPr lang="en-US" sz="3200" b="1" dirty="0">
              <a:solidFill>
                <a:schemeClr val="bg1"/>
              </a:solidFill>
            </a:endParaRPr>
          </a:p>
          <a:p>
            <a:r>
              <a:rPr lang="en-US" sz="3200" b="1" dirty="0">
                <a:solidFill>
                  <a:schemeClr val="bg1"/>
                </a:solidFill>
              </a:rPr>
              <a:t>Section 0- Setup</a:t>
            </a:r>
          </a:p>
          <a:p>
            <a:r>
              <a:rPr lang="en-US" sz="3200" b="1" dirty="0">
                <a:solidFill>
                  <a:schemeClr val="bg1"/>
                </a:solidFill>
              </a:rPr>
              <a:t>Section 1- Data Wrangling</a:t>
            </a:r>
          </a:p>
          <a:p>
            <a:r>
              <a:rPr lang="en-US" sz="3200" b="1" dirty="0">
                <a:solidFill>
                  <a:schemeClr val="bg1"/>
                </a:solidFill>
              </a:rPr>
              <a:t>Section 2- Data Analysis- Interpolation</a:t>
            </a:r>
          </a:p>
          <a:p>
            <a:r>
              <a:rPr lang="en-US" sz="3200" b="1" dirty="0">
                <a:solidFill>
                  <a:schemeClr val="bg1"/>
                </a:solidFill>
              </a:rPr>
              <a:t>Section 3- Data Visualization</a:t>
            </a:r>
          </a:p>
        </p:txBody>
      </p:sp>
    </p:spTree>
    <p:extLst>
      <p:ext uri="{BB962C8B-B14F-4D97-AF65-F5344CB8AC3E}">
        <p14:creationId xmlns:p14="http://schemas.microsoft.com/office/powerpoint/2010/main" val="1657019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B660C07-AAE6-0546-83E8-DE39FCF8CEB6}"/>
              </a:ext>
            </a:extLst>
          </p:cNvPr>
          <p:cNvSpPr txBox="1"/>
          <p:nvPr/>
        </p:nvSpPr>
        <p:spPr>
          <a:xfrm>
            <a:off x="293615" y="3247361"/>
            <a:ext cx="1009261" cy="369332"/>
          </a:xfrm>
          <a:prstGeom prst="rect">
            <a:avLst/>
          </a:prstGeom>
          <a:noFill/>
        </p:spPr>
        <p:txBody>
          <a:bodyPr wrap="square" rtlCol="0">
            <a:spAutoFit/>
          </a:bodyPr>
          <a:lstStyle/>
          <a:p>
            <a:r>
              <a:rPr lang="en-US" dirty="0"/>
              <a:t>Pictures</a:t>
            </a:r>
          </a:p>
        </p:txBody>
      </p:sp>
      <p:sp>
        <p:nvSpPr>
          <p:cNvPr id="14" name="TextBox 13">
            <a:extLst>
              <a:ext uri="{FF2B5EF4-FFF2-40B4-BE49-F238E27FC236}">
                <a16:creationId xmlns:a16="http://schemas.microsoft.com/office/drawing/2014/main" id="{5D517F3B-1EE0-604D-BD3A-A6AC222644F3}"/>
              </a:ext>
            </a:extLst>
          </p:cNvPr>
          <p:cNvSpPr txBox="1"/>
          <p:nvPr/>
        </p:nvSpPr>
        <p:spPr>
          <a:xfrm>
            <a:off x="2107264" y="3247361"/>
            <a:ext cx="787791" cy="369332"/>
          </a:xfrm>
          <a:prstGeom prst="rect">
            <a:avLst/>
          </a:prstGeom>
          <a:noFill/>
        </p:spPr>
        <p:txBody>
          <a:bodyPr wrap="square" rtlCol="0">
            <a:spAutoFit/>
          </a:bodyPr>
          <a:lstStyle/>
          <a:p>
            <a:r>
              <a:rPr lang="en-US" dirty="0"/>
              <a:t>Music</a:t>
            </a:r>
          </a:p>
        </p:txBody>
      </p:sp>
      <p:sp>
        <p:nvSpPr>
          <p:cNvPr id="17" name="TextBox 16">
            <a:extLst>
              <a:ext uri="{FF2B5EF4-FFF2-40B4-BE49-F238E27FC236}">
                <a16:creationId xmlns:a16="http://schemas.microsoft.com/office/drawing/2014/main" id="{BC6CA8A8-8222-294F-8456-B0C8034113C8}"/>
              </a:ext>
            </a:extLst>
          </p:cNvPr>
          <p:cNvSpPr txBox="1"/>
          <p:nvPr/>
        </p:nvSpPr>
        <p:spPr>
          <a:xfrm>
            <a:off x="317776" y="4908393"/>
            <a:ext cx="985100" cy="369332"/>
          </a:xfrm>
          <a:prstGeom prst="rect">
            <a:avLst/>
          </a:prstGeom>
          <a:noFill/>
        </p:spPr>
        <p:txBody>
          <a:bodyPr wrap="square" rtlCol="0">
            <a:spAutoFit/>
          </a:bodyPr>
          <a:lstStyle/>
          <a:p>
            <a:r>
              <a:rPr lang="en-US" dirty="0"/>
              <a:t>Podcast</a:t>
            </a:r>
          </a:p>
        </p:txBody>
      </p:sp>
      <p:sp>
        <p:nvSpPr>
          <p:cNvPr id="22" name="TextBox 21">
            <a:extLst>
              <a:ext uri="{FF2B5EF4-FFF2-40B4-BE49-F238E27FC236}">
                <a16:creationId xmlns:a16="http://schemas.microsoft.com/office/drawing/2014/main" id="{B46FC4C0-7797-1E4F-80A6-6DF00C04C159}"/>
              </a:ext>
            </a:extLst>
          </p:cNvPr>
          <p:cNvSpPr txBox="1"/>
          <p:nvPr/>
        </p:nvSpPr>
        <p:spPr>
          <a:xfrm>
            <a:off x="2153134" y="4916321"/>
            <a:ext cx="787791" cy="369332"/>
          </a:xfrm>
          <a:prstGeom prst="rect">
            <a:avLst/>
          </a:prstGeom>
          <a:noFill/>
        </p:spPr>
        <p:txBody>
          <a:bodyPr wrap="square" rtlCol="0">
            <a:spAutoFit/>
          </a:bodyPr>
          <a:lstStyle/>
          <a:p>
            <a:r>
              <a:rPr lang="en-US" dirty="0"/>
              <a:t>Video</a:t>
            </a:r>
          </a:p>
        </p:txBody>
      </p:sp>
      <p:sp>
        <p:nvSpPr>
          <p:cNvPr id="39" name="TextBox 38">
            <a:extLst>
              <a:ext uri="{FF2B5EF4-FFF2-40B4-BE49-F238E27FC236}">
                <a16:creationId xmlns:a16="http://schemas.microsoft.com/office/drawing/2014/main" id="{30252106-992F-DB46-91D8-879246EF86F1}"/>
              </a:ext>
            </a:extLst>
          </p:cNvPr>
          <p:cNvSpPr txBox="1"/>
          <p:nvPr/>
        </p:nvSpPr>
        <p:spPr>
          <a:xfrm>
            <a:off x="3279643" y="6488668"/>
            <a:ext cx="2931951" cy="307777"/>
          </a:xfrm>
          <a:prstGeom prst="rect">
            <a:avLst/>
          </a:prstGeom>
          <a:noFill/>
        </p:spPr>
        <p:txBody>
          <a:bodyPr wrap="square" rtlCol="0">
            <a:spAutoFit/>
          </a:bodyPr>
          <a:lstStyle/>
          <a:p>
            <a:r>
              <a:rPr lang="en-US" sz="1400" dirty="0"/>
              <a:t>Image Source: Google Cloud Platform</a:t>
            </a:r>
          </a:p>
        </p:txBody>
      </p:sp>
      <p:sp>
        <p:nvSpPr>
          <p:cNvPr id="2" name="TextBox 1">
            <a:extLst>
              <a:ext uri="{FF2B5EF4-FFF2-40B4-BE49-F238E27FC236}">
                <a16:creationId xmlns:a16="http://schemas.microsoft.com/office/drawing/2014/main" id="{3196116F-0756-C048-A7EF-2C542B1BDC29}"/>
              </a:ext>
            </a:extLst>
          </p:cNvPr>
          <p:cNvSpPr txBox="1"/>
          <p:nvPr/>
        </p:nvSpPr>
        <p:spPr>
          <a:xfrm>
            <a:off x="0" y="131750"/>
            <a:ext cx="7823200" cy="584775"/>
          </a:xfrm>
          <a:prstGeom prst="rect">
            <a:avLst/>
          </a:prstGeom>
          <a:noFill/>
        </p:spPr>
        <p:txBody>
          <a:bodyPr wrap="square" rtlCol="0">
            <a:spAutoFit/>
          </a:bodyPr>
          <a:lstStyle/>
          <a:p>
            <a:r>
              <a:rPr lang="en-US" sz="3200" b="1" dirty="0">
                <a:solidFill>
                  <a:schemeClr val="bg1"/>
                </a:solidFill>
              </a:rPr>
              <a:t>Section 0- Setup</a:t>
            </a:r>
          </a:p>
        </p:txBody>
      </p:sp>
      <p:pic>
        <p:nvPicPr>
          <p:cNvPr id="4" name="Picture 3">
            <a:extLst>
              <a:ext uri="{FF2B5EF4-FFF2-40B4-BE49-F238E27FC236}">
                <a16:creationId xmlns:a16="http://schemas.microsoft.com/office/drawing/2014/main" id="{81EAC71D-0F99-CA43-92AD-058DA688C794}"/>
              </a:ext>
            </a:extLst>
          </p:cNvPr>
          <p:cNvPicPr>
            <a:picLocks noChangeAspect="1"/>
          </p:cNvPicPr>
          <p:nvPr/>
        </p:nvPicPr>
        <p:blipFill>
          <a:blip r:embed="rId3"/>
          <a:stretch>
            <a:fillRect/>
          </a:stretch>
        </p:blipFill>
        <p:spPr>
          <a:xfrm>
            <a:off x="0" y="2253149"/>
            <a:ext cx="12192000" cy="4604851"/>
          </a:xfrm>
          <a:prstGeom prst="rect">
            <a:avLst/>
          </a:prstGeom>
        </p:spPr>
      </p:pic>
      <p:sp>
        <p:nvSpPr>
          <p:cNvPr id="18" name="Rectangle 17">
            <a:extLst>
              <a:ext uri="{FF2B5EF4-FFF2-40B4-BE49-F238E27FC236}">
                <a16:creationId xmlns:a16="http://schemas.microsoft.com/office/drawing/2014/main" id="{76584961-14DD-B841-8801-A671E1CB6053}"/>
              </a:ext>
            </a:extLst>
          </p:cNvPr>
          <p:cNvSpPr/>
          <p:nvPr/>
        </p:nvSpPr>
        <p:spPr>
          <a:xfrm>
            <a:off x="293615" y="1064726"/>
            <a:ext cx="11460870" cy="1077218"/>
          </a:xfrm>
          <a:prstGeom prst="rect">
            <a:avLst/>
          </a:prstGeom>
        </p:spPr>
        <p:txBody>
          <a:bodyPr wrap="square">
            <a:spAutoFit/>
          </a:bodyPr>
          <a:lstStyle/>
          <a:p>
            <a:pPr marL="342900" indent="-342900">
              <a:buFont typeface="Symbol" pitchFamily="2" charset="2"/>
              <a:buChar char=""/>
            </a:pPr>
            <a:r>
              <a:rPr lang="en-US" sz="3200" b="1" dirty="0">
                <a:solidFill>
                  <a:schemeClr val="bg1"/>
                </a:solidFill>
              </a:rPr>
              <a:t>Import required libraries</a:t>
            </a:r>
          </a:p>
          <a:p>
            <a:pPr marL="342900" indent="-342900">
              <a:buFont typeface="Symbol" pitchFamily="2" charset="2"/>
              <a:buChar char=""/>
            </a:pPr>
            <a:r>
              <a:rPr lang="en-US" sz="3200" b="1" dirty="0">
                <a:solidFill>
                  <a:schemeClr val="bg1"/>
                </a:solidFill>
              </a:rPr>
              <a:t>Establish connection with data files</a:t>
            </a:r>
          </a:p>
        </p:txBody>
      </p:sp>
    </p:spTree>
    <p:extLst>
      <p:ext uri="{BB962C8B-B14F-4D97-AF65-F5344CB8AC3E}">
        <p14:creationId xmlns:p14="http://schemas.microsoft.com/office/powerpoint/2010/main" val="1846978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theme/theme1.xml><?xml version="1.0" encoding="utf-8"?>
<a:theme xmlns:a="http://schemas.openxmlformats.org/drawingml/2006/main" name="Office Theme">
  <a:themeElements>
    <a:clrScheme name="Purdue Brand Colors Accessible">
      <a:dk1>
        <a:srgbClr val="000000"/>
      </a:dk1>
      <a:lt1>
        <a:srgbClr val="FFFFFF"/>
      </a:lt1>
      <a:dk2>
        <a:srgbClr val="B1810B"/>
      </a:dk2>
      <a:lt2>
        <a:srgbClr val="BAA892"/>
      </a:lt2>
      <a:accent1>
        <a:srgbClr val="4D4038"/>
      </a:accent1>
      <a:accent2>
        <a:srgbClr val="FF9B1A"/>
      </a:accent2>
      <a:accent3>
        <a:srgbClr val="BAA892"/>
      </a:accent3>
      <a:accent4>
        <a:srgbClr val="FFD100"/>
      </a:accent4>
      <a:accent5>
        <a:srgbClr val="6B4536"/>
      </a:accent5>
      <a:accent6>
        <a:srgbClr val="5B6870"/>
      </a:accent6>
      <a:hlink>
        <a:srgbClr val="B1810B"/>
      </a:hlink>
      <a:folHlink>
        <a:srgbClr val="B1810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1" id="{9CEB2052-4770-7940-AE3E-2449DE1F99F7}" vid="{29D09F12-152B-B24F-B283-6FF75577CF8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PPT_Temp1_Normal_Alternate_Fonts</Template>
  <TotalTime>0</TotalTime>
  <Words>1996</Words>
  <Application>Microsoft Macintosh PowerPoint</Application>
  <PresentationFormat>Widescreen</PresentationFormat>
  <Paragraphs>260</Paragraphs>
  <Slides>28</Slides>
  <Notes>27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Arial Bold</vt:lpstr>
      <vt:lpstr>Calibri</vt:lpstr>
      <vt:lpstr>Garamond</vt:lpstr>
      <vt:lpstr>Impact</vt:lpstr>
      <vt:lpstr>Symbol</vt:lpstr>
      <vt:lpstr>Times New Roman</vt:lpstr>
      <vt:lpstr>Office Theme</vt:lpstr>
      <vt:lpstr>Teaching Geospatial Programming and Data Science to AgriScience Students: Analyzing Weather Network Data (WND) in Jupyter Notebook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cp:lastPrinted>2016-08-04T21:32:23Z</cp:lastPrinted>
  <dcterms:created xsi:type="dcterms:W3CDTF">2019-12-20T16:21:48Z</dcterms:created>
  <dcterms:modified xsi:type="dcterms:W3CDTF">2021-07-14T14:50:20Z</dcterms:modified>
  <cp:category/>
</cp:coreProperties>
</file>

<file path=docProps/thumbnail.jpeg>
</file>